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7" r:id="rId4"/>
  </p:sldMasterIdLst>
  <p:notesMasterIdLst>
    <p:notesMasterId r:id="rId14"/>
  </p:notesMasterIdLst>
  <p:sldIdLst>
    <p:sldId id="1105" r:id="rId5"/>
    <p:sldId id="958" r:id="rId6"/>
    <p:sldId id="953" r:id="rId7"/>
    <p:sldId id="1120" r:id="rId8"/>
    <p:sldId id="1115" r:id="rId9"/>
    <p:sldId id="969" r:id="rId10"/>
    <p:sldId id="976" r:id="rId11"/>
    <p:sldId id="968" r:id="rId12"/>
    <p:sldId id="268" r:id="rId1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975B2210-5696-4BF1-9703-FF5BCA6E214C}">
          <p14:sldIdLst>
            <p14:sldId id="1105"/>
            <p14:sldId id="958"/>
            <p14:sldId id="953"/>
            <p14:sldId id="1120"/>
            <p14:sldId id="1115"/>
            <p14:sldId id="969"/>
            <p14:sldId id="976"/>
            <p14:sldId id="968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D65205-9921-4CDC-B1A9-C9F3EB2551A7}" v="202" dt="2024-05-20T21:11:44.94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357" autoAdjust="0"/>
  </p:normalViewPr>
  <p:slideViewPr>
    <p:cSldViewPr snapToGrid="0">
      <p:cViewPr varScale="1">
        <p:scale>
          <a:sx n="110" d="100"/>
          <a:sy n="110" d="100"/>
        </p:scale>
        <p:origin x="594" y="9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ney, Nathan (DOT)" userId="d475f9fc-c095-464d-96f8-465864e90422" providerId="ADAL" clId="{4CD65205-9921-4CDC-B1A9-C9F3EB2551A7}"/>
    <pc:docChg chg="custSel addSld delSld modSld modMainMaster modSection">
      <pc:chgData name="Abney, Nathan (DOT)" userId="d475f9fc-c095-464d-96f8-465864e90422" providerId="ADAL" clId="{4CD65205-9921-4CDC-B1A9-C9F3EB2551A7}" dt="2024-05-21T14:22:01.707" v="1523" actId="1076"/>
      <pc:docMkLst>
        <pc:docMk/>
      </pc:docMkLst>
      <pc:sldChg chg="modSp mod modNotesTx">
        <pc:chgData name="Abney, Nathan (DOT)" userId="d475f9fc-c095-464d-96f8-465864e90422" providerId="ADAL" clId="{4CD65205-9921-4CDC-B1A9-C9F3EB2551A7}" dt="2024-05-20T19:51:27.413" v="1182" actId="20577"/>
        <pc:sldMkLst>
          <pc:docMk/>
          <pc:sldMk cId="1817164235" sldId="953"/>
        </pc:sldMkLst>
        <pc:spChg chg="mod">
          <ac:chgData name="Abney, Nathan (DOT)" userId="d475f9fc-c095-464d-96f8-465864e90422" providerId="ADAL" clId="{4CD65205-9921-4CDC-B1A9-C9F3EB2551A7}" dt="2024-05-20T19:27:17.319" v="383" actId="20577"/>
          <ac:spMkLst>
            <pc:docMk/>
            <pc:sldMk cId="1817164235" sldId="953"/>
            <ac:spMk id="2" creationId="{86DD946C-D4B8-92A1-9F10-257B0899ADD3}"/>
          </ac:spMkLst>
        </pc:spChg>
        <pc:graphicFrameChg chg="mod">
          <ac:chgData name="Abney, Nathan (DOT)" userId="d475f9fc-c095-464d-96f8-465864e90422" providerId="ADAL" clId="{4CD65205-9921-4CDC-B1A9-C9F3EB2551A7}" dt="2024-05-20T19:51:27.413" v="1182" actId="20577"/>
          <ac:graphicFrameMkLst>
            <pc:docMk/>
            <pc:sldMk cId="1817164235" sldId="953"/>
            <ac:graphicFrameMk id="7" creationId="{16ADDCA9-5B29-2244-A131-E90A93454448}"/>
          </ac:graphicFrameMkLst>
        </pc:graphicFrameChg>
        <pc:graphicFrameChg chg="mod">
          <ac:chgData name="Abney, Nathan (DOT)" userId="d475f9fc-c095-464d-96f8-465864e90422" providerId="ADAL" clId="{4CD65205-9921-4CDC-B1A9-C9F3EB2551A7}" dt="2024-05-20T19:51:11.849" v="1181" actId="20577"/>
          <ac:graphicFrameMkLst>
            <pc:docMk/>
            <pc:sldMk cId="1817164235" sldId="953"/>
            <ac:graphicFrameMk id="11" creationId="{F7144E8A-9837-0937-AF3F-D0EA2594C1AD}"/>
          </ac:graphicFrameMkLst>
        </pc:graphicFrameChg>
      </pc:sldChg>
      <pc:sldChg chg="modSp mod">
        <pc:chgData name="Abney, Nathan (DOT)" userId="d475f9fc-c095-464d-96f8-465864e90422" providerId="ADAL" clId="{4CD65205-9921-4CDC-B1A9-C9F3EB2551A7}" dt="2024-05-20T19:27:06.046" v="363" actId="20577"/>
        <pc:sldMkLst>
          <pc:docMk/>
          <pc:sldMk cId="1136949203" sldId="958"/>
        </pc:sldMkLst>
        <pc:spChg chg="mod">
          <ac:chgData name="Abney, Nathan (DOT)" userId="d475f9fc-c095-464d-96f8-465864e90422" providerId="ADAL" clId="{4CD65205-9921-4CDC-B1A9-C9F3EB2551A7}" dt="2024-05-20T19:27:06.046" v="363" actId="20577"/>
          <ac:spMkLst>
            <pc:docMk/>
            <pc:sldMk cId="1136949203" sldId="958"/>
            <ac:spMk id="2" creationId="{FD0D990A-9B53-575E-BF8A-1BE8531A2A9A}"/>
          </ac:spMkLst>
        </pc:spChg>
      </pc:sldChg>
      <pc:sldChg chg="addSp delSp modSp mod delAnim">
        <pc:chgData name="Abney, Nathan (DOT)" userId="d475f9fc-c095-464d-96f8-465864e90422" providerId="ADAL" clId="{4CD65205-9921-4CDC-B1A9-C9F3EB2551A7}" dt="2024-05-21T14:22:01.707" v="1523" actId="1076"/>
        <pc:sldMkLst>
          <pc:docMk/>
          <pc:sldMk cId="1097292523" sldId="976"/>
        </pc:sldMkLst>
        <pc:spChg chg="mod">
          <ac:chgData name="Abney, Nathan (DOT)" userId="d475f9fc-c095-464d-96f8-465864e90422" providerId="ADAL" clId="{4CD65205-9921-4CDC-B1A9-C9F3EB2551A7}" dt="2024-05-21T14:22:01.707" v="1523" actId="1076"/>
          <ac:spMkLst>
            <pc:docMk/>
            <pc:sldMk cId="1097292523" sldId="976"/>
            <ac:spMk id="2" creationId="{8956D37A-63D7-62DD-F0B7-C6898BDCAFAB}"/>
          </ac:spMkLst>
        </pc:spChg>
        <pc:spChg chg="mod">
          <ac:chgData name="Abney, Nathan (DOT)" userId="d475f9fc-c095-464d-96f8-465864e90422" providerId="ADAL" clId="{4CD65205-9921-4CDC-B1A9-C9F3EB2551A7}" dt="2024-05-20T19:20:25.077" v="118" actId="1076"/>
          <ac:spMkLst>
            <pc:docMk/>
            <pc:sldMk cId="1097292523" sldId="976"/>
            <ac:spMk id="5" creationId="{2E7562FF-DE3F-1331-18A2-79A14CC3CC74}"/>
          </ac:spMkLst>
        </pc:spChg>
        <pc:spChg chg="add del mod">
          <ac:chgData name="Abney, Nathan (DOT)" userId="d475f9fc-c095-464d-96f8-465864e90422" providerId="ADAL" clId="{4CD65205-9921-4CDC-B1A9-C9F3EB2551A7}" dt="2024-05-20T19:19:08.672" v="67" actId="478"/>
          <ac:spMkLst>
            <pc:docMk/>
            <pc:sldMk cId="1097292523" sldId="976"/>
            <ac:spMk id="12" creationId="{3AC518C7-7F7F-BF39-EA6E-6C3C8C314084}"/>
          </ac:spMkLst>
        </pc:spChg>
        <pc:spChg chg="add del mod">
          <ac:chgData name="Abney, Nathan (DOT)" userId="d475f9fc-c095-464d-96f8-465864e90422" providerId="ADAL" clId="{4CD65205-9921-4CDC-B1A9-C9F3EB2551A7}" dt="2024-05-20T19:22:16.176" v="157" actId="478"/>
          <ac:spMkLst>
            <pc:docMk/>
            <pc:sldMk cId="1097292523" sldId="976"/>
            <ac:spMk id="13" creationId="{A4EFC91C-9D46-473B-955A-AA3A05DB8D05}"/>
          </ac:spMkLst>
        </pc:spChg>
        <pc:spChg chg="add del mod">
          <ac:chgData name="Abney, Nathan (DOT)" userId="d475f9fc-c095-464d-96f8-465864e90422" providerId="ADAL" clId="{4CD65205-9921-4CDC-B1A9-C9F3EB2551A7}" dt="2024-05-20T19:22:47.582" v="160" actId="478"/>
          <ac:spMkLst>
            <pc:docMk/>
            <pc:sldMk cId="1097292523" sldId="976"/>
            <ac:spMk id="14" creationId="{16ACD3F8-3D36-382F-3DB5-854DB5D1E0CE}"/>
          </ac:spMkLst>
        </pc:spChg>
        <pc:spChg chg="del">
          <ac:chgData name="Abney, Nathan (DOT)" userId="d475f9fc-c095-464d-96f8-465864e90422" providerId="ADAL" clId="{4CD65205-9921-4CDC-B1A9-C9F3EB2551A7}" dt="2024-05-20T19:09:30.705" v="8" actId="478"/>
          <ac:spMkLst>
            <pc:docMk/>
            <pc:sldMk cId="1097292523" sldId="976"/>
            <ac:spMk id="15" creationId="{D92B5C49-AF06-973F-3849-958907395056}"/>
          </ac:spMkLst>
        </pc:spChg>
        <pc:spChg chg="add mod">
          <ac:chgData name="Abney, Nathan (DOT)" userId="d475f9fc-c095-464d-96f8-465864e90422" providerId="ADAL" clId="{4CD65205-9921-4CDC-B1A9-C9F3EB2551A7}" dt="2024-05-20T19:24:22.601" v="208" actId="1076"/>
          <ac:spMkLst>
            <pc:docMk/>
            <pc:sldMk cId="1097292523" sldId="976"/>
            <ac:spMk id="17" creationId="{C3B2937F-632A-F3EC-1F59-FBE83033D00E}"/>
          </ac:spMkLst>
        </pc:spChg>
        <pc:grpChg chg="mod">
          <ac:chgData name="Abney, Nathan (DOT)" userId="d475f9fc-c095-464d-96f8-465864e90422" providerId="ADAL" clId="{4CD65205-9921-4CDC-B1A9-C9F3EB2551A7}" dt="2024-05-20T19:24:16.399" v="207" actId="1076"/>
          <ac:grpSpMkLst>
            <pc:docMk/>
            <pc:sldMk cId="1097292523" sldId="976"/>
            <ac:grpSpMk id="3" creationId="{070DB1E8-AEB8-6787-EC88-A7727275224F}"/>
          </ac:grpSpMkLst>
        </pc:grpChg>
        <pc:grpChg chg="del">
          <ac:chgData name="Abney, Nathan (DOT)" userId="d475f9fc-c095-464d-96f8-465864e90422" providerId="ADAL" clId="{4CD65205-9921-4CDC-B1A9-C9F3EB2551A7}" dt="2024-05-20T19:09:13.048" v="0" actId="478"/>
          <ac:grpSpMkLst>
            <pc:docMk/>
            <pc:sldMk cId="1097292523" sldId="976"/>
            <ac:grpSpMk id="9" creationId="{5FDE5E3D-F18D-D942-EC20-8A3DF4766EE0}"/>
          </ac:grpSpMkLst>
        </pc:grpChg>
        <pc:graphicFrameChg chg="mod modGraphic">
          <ac:chgData name="Abney, Nathan (DOT)" userId="d475f9fc-c095-464d-96f8-465864e90422" providerId="ADAL" clId="{4CD65205-9921-4CDC-B1A9-C9F3EB2551A7}" dt="2024-05-20T19:24:51.212" v="216" actId="403"/>
          <ac:graphicFrameMkLst>
            <pc:docMk/>
            <pc:sldMk cId="1097292523" sldId="976"/>
            <ac:graphicFrameMk id="7" creationId="{70B7F76A-364B-EF43-6AE0-E330D26FD3C8}"/>
          </ac:graphicFrameMkLst>
        </pc:graphicFrameChg>
        <pc:graphicFrameChg chg="add del mod modGraphic">
          <ac:chgData name="Abney, Nathan (DOT)" userId="d475f9fc-c095-464d-96f8-465864e90422" providerId="ADAL" clId="{4CD65205-9921-4CDC-B1A9-C9F3EB2551A7}" dt="2024-05-20T19:17:13.235" v="38" actId="478"/>
          <ac:graphicFrameMkLst>
            <pc:docMk/>
            <pc:sldMk cId="1097292523" sldId="976"/>
            <ac:graphicFrameMk id="10" creationId="{38082437-E46E-27F2-FF2F-D4D21DC91258}"/>
          </ac:graphicFrameMkLst>
        </pc:graphicFrameChg>
      </pc:sldChg>
      <pc:sldChg chg="del">
        <pc:chgData name="Abney, Nathan (DOT)" userId="d475f9fc-c095-464d-96f8-465864e90422" providerId="ADAL" clId="{4CD65205-9921-4CDC-B1A9-C9F3EB2551A7}" dt="2024-05-20T20:09:00.710" v="1516" actId="2696"/>
        <pc:sldMkLst>
          <pc:docMk/>
          <pc:sldMk cId="2913436126" sldId="1119"/>
        </pc:sldMkLst>
      </pc:sldChg>
      <pc:sldChg chg="addSp delSp modSp new mod modNotesTx">
        <pc:chgData name="Abney, Nathan (DOT)" userId="d475f9fc-c095-464d-96f8-465864e90422" providerId="ADAL" clId="{4CD65205-9921-4CDC-B1A9-C9F3EB2551A7}" dt="2024-05-21T14:18:14.189" v="1519" actId="2"/>
        <pc:sldMkLst>
          <pc:docMk/>
          <pc:sldMk cId="562726470" sldId="1120"/>
        </pc:sldMkLst>
        <pc:spChg chg="mod">
          <ac:chgData name="Abney, Nathan (DOT)" userId="d475f9fc-c095-464d-96f8-465864e90422" providerId="ADAL" clId="{4CD65205-9921-4CDC-B1A9-C9F3EB2551A7}" dt="2024-05-20T20:08:03.083" v="1496" actId="20577"/>
          <ac:spMkLst>
            <pc:docMk/>
            <pc:sldMk cId="562726470" sldId="1120"/>
            <ac:spMk id="2" creationId="{64DB25F6-9643-B858-0068-8B626C7FAB4F}"/>
          </ac:spMkLst>
        </pc:spChg>
        <pc:spChg chg="add del mod">
          <ac:chgData name="Abney, Nathan (DOT)" userId="d475f9fc-c095-464d-96f8-465864e90422" providerId="ADAL" clId="{4CD65205-9921-4CDC-B1A9-C9F3EB2551A7}" dt="2024-05-20T19:29:29.208" v="506" actId="12084"/>
          <ac:spMkLst>
            <pc:docMk/>
            <pc:sldMk cId="562726470" sldId="1120"/>
            <ac:spMk id="3" creationId="{50AC6AB3-8DFA-6B6B-18B3-CAAE4073D538}"/>
          </ac:spMkLst>
        </pc:spChg>
        <pc:spChg chg="add del mod">
          <ac:chgData name="Abney, Nathan (DOT)" userId="d475f9fc-c095-464d-96f8-465864e90422" providerId="ADAL" clId="{4CD65205-9921-4CDC-B1A9-C9F3EB2551A7}" dt="2024-05-20T19:31:16.697" v="524" actId="12084"/>
          <ac:spMkLst>
            <pc:docMk/>
            <pc:sldMk cId="562726470" sldId="1120"/>
            <ac:spMk id="9" creationId="{364DF78C-D3F2-AE9F-88F4-2DA21DE0AD3C}"/>
          </ac:spMkLst>
        </pc:spChg>
        <pc:spChg chg="add del mod">
          <ac:chgData name="Abney, Nathan (DOT)" userId="d475f9fc-c095-464d-96f8-465864e90422" providerId="ADAL" clId="{4CD65205-9921-4CDC-B1A9-C9F3EB2551A7}" dt="2024-05-20T19:32:11.308" v="534" actId="12084"/>
          <ac:spMkLst>
            <pc:docMk/>
            <pc:sldMk cId="562726470" sldId="1120"/>
            <ac:spMk id="11" creationId="{F62C9825-8350-8F38-73CB-AABB1CDC0E66}"/>
          </ac:spMkLst>
        </pc:spChg>
        <pc:graphicFrameChg chg="add del mod">
          <ac:chgData name="Abney, Nathan (DOT)" userId="d475f9fc-c095-464d-96f8-465864e90422" providerId="ADAL" clId="{4CD65205-9921-4CDC-B1A9-C9F3EB2551A7}" dt="2024-05-20T19:29:07.963" v="503" actId="12084"/>
          <ac:graphicFrameMkLst>
            <pc:docMk/>
            <pc:sldMk cId="562726470" sldId="1120"/>
            <ac:graphicFrameMk id="7" creationId="{E774030B-873F-8009-4879-8994420D4B3E}"/>
          </ac:graphicFrameMkLst>
        </pc:graphicFrameChg>
        <pc:graphicFrameChg chg="add del mod">
          <ac:chgData name="Abney, Nathan (DOT)" userId="d475f9fc-c095-464d-96f8-465864e90422" providerId="ADAL" clId="{4CD65205-9921-4CDC-B1A9-C9F3EB2551A7}" dt="2024-05-20T19:30:33.239" v="518" actId="11529"/>
          <ac:graphicFrameMkLst>
            <pc:docMk/>
            <pc:sldMk cId="562726470" sldId="1120"/>
            <ac:graphicFrameMk id="8" creationId="{5F9DBD01-1E1F-1A6D-F2F9-F467DDE9C155}"/>
          </ac:graphicFrameMkLst>
        </pc:graphicFrameChg>
        <pc:graphicFrameChg chg="add del mod">
          <ac:chgData name="Abney, Nathan (DOT)" userId="d475f9fc-c095-464d-96f8-465864e90422" providerId="ADAL" clId="{4CD65205-9921-4CDC-B1A9-C9F3EB2551A7}" dt="2024-05-20T19:31:37.356" v="530" actId="11529"/>
          <ac:graphicFrameMkLst>
            <pc:docMk/>
            <pc:sldMk cId="562726470" sldId="1120"/>
            <ac:graphicFrameMk id="10" creationId="{253ABC75-8320-131C-016C-953C73EDA910}"/>
          </ac:graphicFrameMkLst>
        </pc:graphicFrameChg>
        <pc:graphicFrameChg chg="add mod">
          <ac:chgData name="Abney, Nathan (DOT)" userId="d475f9fc-c095-464d-96f8-465864e90422" providerId="ADAL" clId="{4CD65205-9921-4CDC-B1A9-C9F3EB2551A7}" dt="2024-05-20T21:11:44.946" v="1518"/>
          <ac:graphicFrameMkLst>
            <pc:docMk/>
            <pc:sldMk cId="562726470" sldId="1120"/>
            <ac:graphicFrameMk id="12" creationId="{68289A17-9D6E-45A6-92ED-BBCE5C23A6F7}"/>
          </ac:graphicFrameMkLst>
        </pc:graphicFrameChg>
      </pc:sldChg>
      <pc:sldMasterChg chg="modSp mod modSldLayout">
        <pc:chgData name="Abney, Nathan (DOT)" userId="d475f9fc-c095-464d-96f8-465864e90422" providerId="ADAL" clId="{4CD65205-9921-4CDC-B1A9-C9F3EB2551A7}" dt="2024-05-21T14:18:17.141" v="1521" actId="2"/>
        <pc:sldMasterMkLst>
          <pc:docMk/>
          <pc:sldMasterMk cId="924957586" sldId="2147483667"/>
        </pc:sldMasterMkLst>
        <pc:spChg chg="mod">
          <ac:chgData name="Abney, Nathan (DOT)" userId="d475f9fc-c095-464d-96f8-465864e90422" providerId="ADAL" clId="{4CD65205-9921-4CDC-B1A9-C9F3EB2551A7}" dt="2024-05-21T14:18:15.755" v="1520" actId="2"/>
          <ac:spMkLst>
            <pc:docMk/>
            <pc:sldMasterMk cId="924957586" sldId="2147483667"/>
            <ac:spMk id="12" creationId="{00000000-0000-0000-0000-000000000000}"/>
          </ac:spMkLst>
        </pc:spChg>
        <pc:sldLayoutChg chg="modSp mod">
          <pc:chgData name="Abney, Nathan (DOT)" userId="d475f9fc-c095-464d-96f8-465864e90422" providerId="ADAL" clId="{4CD65205-9921-4CDC-B1A9-C9F3EB2551A7}" dt="2024-05-21T14:18:17.141" v="1521" actId="2"/>
          <pc:sldLayoutMkLst>
            <pc:docMk/>
            <pc:sldMasterMk cId="924957586" sldId="2147483667"/>
            <pc:sldLayoutMk cId="1358896283" sldId="2147483728"/>
          </pc:sldLayoutMkLst>
          <pc:spChg chg="mod">
            <ac:chgData name="Abney, Nathan (DOT)" userId="d475f9fc-c095-464d-96f8-465864e90422" providerId="ADAL" clId="{4CD65205-9921-4CDC-B1A9-C9F3EB2551A7}" dt="2024-05-21T14:18:17.141" v="1521" actId="2"/>
            <ac:spMkLst>
              <pc:docMk/>
              <pc:sldMasterMk cId="924957586" sldId="2147483667"/>
              <pc:sldLayoutMk cId="1358896283" sldId="2147483728"/>
              <ac:spMk id="10" creationId="{00000000-0000-0000-0000-000000000000}"/>
            </ac:spMkLst>
          </pc:spChg>
        </pc:sldLayoutChg>
      </pc:sldMasterChg>
    </pc:docChg>
  </pc:docChgLst>
  <pc:docChgLst>
    <pc:chgData name="Abney, Nathan (DOT)" userId="d475f9fc-c095-464d-96f8-465864e90422" providerId="ADAL" clId="{25D68736-E5E9-408A-AB50-16D1DAA75231}"/>
    <pc:docChg chg="delSld modSld modSection">
      <pc:chgData name="Abney, Nathan (DOT)" userId="d475f9fc-c095-464d-96f8-465864e90422" providerId="ADAL" clId="{25D68736-E5E9-408A-AB50-16D1DAA75231}" dt="2024-05-20T12:58:48.128" v="22" actId="2696"/>
      <pc:docMkLst>
        <pc:docMk/>
      </pc:docMkLst>
      <pc:sldChg chg="del">
        <pc:chgData name="Abney, Nathan (DOT)" userId="d475f9fc-c095-464d-96f8-465864e90422" providerId="ADAL" clId="{25D68736-E5E9-408A-AB50-16D1DAA75231}" dt="2024-05-20T12:54:07.640" v="8" actId="2696"/>
        <pc:sldMkLst>
          <pc:docMk/>
          <pc:sldMk cId="2817783728" sldId="269"/>
        </pc:sldMkLst>
      </pc:sldChg>
      <pc:sldChg chg="del">
        <pc:chgData name="Abney, Nathan (DOT)" userId="d475f9fc-c095-464d-96f8-465864e90422" providerId="ADAL" clId="{25D68736-E5E9-408A-AB50-16D1DAA75231}" dt="2024-05-20T12:54:10.193" v="9" actId="2696"/>
        <pc:sldMkLst>
          <pc:docMk/>
          <pc:sldMk cId="875819945" sldId="271"/>
        </pc:sldMkLst>
      </pc:sldChg>
      <pc:sldChg chg="del">
        <pc:chgData name="Abney, Nathan (DOT)" userId="d475f9fc-c095-464d-96f8-465864e90422" providerId="ADAL" clId="{25D68736-E5E9-408A-AB50-16D1DAA75231}" dt="2024-05-20T12:54:42.078" v="16" actId="2696"/>
        <pc:sldMkLst>
          <pc:docMk/>
          <pc:sldMk cId="3000606207" sldId="948"/>
        </pc:sldMkLst>
      </pc:sldChg>
      <pc:sldChg chg="del">
        <pc:chgData name="Abney, Nathan (DOT)" userId="d475f9fc-c095-464d-96f8-465864e90422" providerId="ADAL" clId="{25D68736-E5E9-408A-AB50-16D1DAA75231}" dt="2024-05-20T12:54:39.470" v="15" actId="2696"/>
        <pc:sldMkLst>
          <pc:docMk/>
          <pc:sldMk cId="1824724344" sldId="951"/>
        </pc:sldMkLst>
      </pc:sldChg>
      <pc:sldChg chg="del">
        <pc:chgData name="Abney, Nathan (DOT)" userId="d475f9fc-c095-464d-96f8-465864e90422" providerId="ADAL" clId="{25D68736-E5E9-408A-AB50-16D1DAA75231}" dt="2024-05-20T12:54:15.079" v="10" actId="2696"/>
        <pc:sldMkLst>
          <pc:docMk/>
          <pc:sldMk cId="3614952933" sldId="960"/>
        </pc:sldMkLst>
      </pc:sldChg>
      <pc:sldChg chg="del">
        <pc:chgData name="Abney, Nathan (DOT)" userId="d475f9fc-c095-464d-96f8-465864e90422" providerId="ADAL" clId="{25D68736-E5E9-408A-AB50-16D1DAA75231}" dt="2024-05-20T12:54:45.544" v="17" actId="2696"/>
        <pc:sldMkLst>
          <pc:docMk/>
          <pc:sldMk cId="3601922560" sldId="961"/>
        </pc:sldMkLst>
      </pc:sldChg>
      <pc:sldChg chg="del">
        <pc:chgData name="Abney, Nathan (DOT)" userId="d475f9fc-c095-464d-96f8-465864e90422" providerId="ADAL" clId="{25D68736-E5E9-408A-AB50-16D1DAA75231}" dt="2024-05-20T12:54:49.702" v="18" actId="2696"/>
        <pc:sldMkLst>
          <pc:docMk/>
          <pc:sldMk cId="1475858127" sldId="963"/>
        </pc:sldMkLst>
      </pc:sldChg>
      <pc:sldChg chg="del">
        <pc:chgData name="Abney, Nathan (DOT)" userId="d475f9fc-c095-464d-96f8-465864e90422" providerId="ADAL" clId="{25D68736-E5E9-408A-AB50-16D1DAA75231}" dt="2024-05-20T12:54:53.206" v="19" actId="2696"/>
        <pc:sldMkLst>
          <pc:docMk/>
          <pc:sldMk cId="2517027722" sldId="964"/>
        </pc:sldMkLst>
      </pc:sldChg>
      <pc:sldChg chg="del">
        <pc:chgData name="Abney, Nathan (DOT)" userId="d475f9fc-c095-464d-96f8-465864e90422" providerId="ADAL" clId="{25D68736-E5E9-408A-AB50-16D1DAA75231}" dt="2024-05-20T12:58:48.128" v="22" actId="2696"/>
        <pc:sldMkLst>
          <pc:docMk/>
          <pc:sldMk cId="3463197453" sldId="972"/>
        </pc:sldMkLst>
      </pc:sldChg>
      <pc:sldChg chg="del">
        <pc:chgData name="Abney, Nathan (DOT)" userId="d475f9fc-c095-464d-96f8-465864e90422" providerId="ADAL" clId="{25D68736-E5E9-408A-AB50-16D1DAA75231}" dt="2024-05-20T12:54:37.231" v="14" actId="2696"/>
        <pc:sldMkLst>
          <pc:docMk/>
          <pc:sldMk cId="3105522204" sldId="974"/>
        </pc:sldMkLst>
      </pc:sldChg>
      <pc:sldChg chg="del">
        <pc:chgData name="Abney, Nathan (DOT)" userId="d475f9fc-c095-464d-96f8-465864e90422" providerId="ADAL" clId="{25D68736-E5E9-408A-AB50-16D1DAA75231}" dt="2024-05-20T12:54:35.086" v="13" actId="2696"/>
        <pc:sldMkLst>
          <pc:docMk/>
          <pc:sldMk cId="3946135988" sldId="975"/>
        </pc:sldMkLst>
      </pc:sldChg>
      <pc:sldChg chg="modSp mod">
        <pc:chgData name="Abney, Nathan (DOT)" userId="d475f9fc-c095-464d-96f8-465864e90422" providerId="ADAL" clId="{25D68736-E5E9-408A-AB50-16D1DAA75231}" dt="2024-05-20T12:53:57.373" v="5" actId="20577"/>
        <pc:sldMkLst>
          <pc:docMk/>
          <pc:sldMk cId="2675208420" sldId="1105"/>
        </pc:sldMkLst>
        <pc:spChg chg="mod">
          <ac:chgData name="Abney, Nathan (DOT)" userId="d475f9fc-c095-464d-96f8-465864e90422" providerId="ADAL" clId="{25D68736-E5E9-408A-AB50-16D1DAA75231}" dt="2024-05-20T12:53:57.373" v="5" actId="20577"/>
          <ac:spMkLst>
            <pc:docMk/>
            <pc:sldMk cId="2675208420" sldId="1105"/>
            <ac:spMk id="2" creationId="{00000000-0000-0000-0000-000000000000}"/>
          </ac:spMkLst>
        </pc:spChg>
      </pc:sldChg>
      <pc:sldChg chg="del">
        <pc:chgData name="Abney, Nathan (DOT)" userId="d475f9fc-c095-464d-96f8-465864e90422" providerId="ADAL" clId="{25D68736-E5E9-408A-AB50-16D1DAA75231}" dt="2024-05-20T12:54:03.624" v="6" actId="2696"/>
        <pc:sldMkLst>
          <pc:docMk/>
          <pc:sldMk cId="961636076" sldId="1106"/>
        </pc:sldMkLst>
      </pc:sldChg>
      <pc:sldChg chg="del">
        <pc:chgData name="Abney, Nathan (DOT)" userId="d475f9fc-c095-464d-96f8-465864e90422" providerId="ADAL" clId="{25D68736-E5E9-408A-AB50-16D1DAA75231}" dt="2024-05-20T12:54:05.865" v="7" actId="2696"/>
        <pc:sldMkLst>
          <pc:docMk/>
          <pc:sldMk cId="1656180554" sldId="1107"/>
        </pc:sldMkLst>
      </pc:sldChg>
      <pc:sldChg chg="del">
        <pc:chgData name="Abney, Nathan (DOT)" userId="d475f9fc-c095-464d-96f8-465864e90422" providerId="ADAL" clId="{25D68736-E5E9-408A-AB50-16D1DAA75231}" dt="2024-05-20T12:54:22.134" v="11" actId="2696"/>
        <pc:sldMkLst>
          <pc:docMk/>
          <pc:sldMk cId="3436194649" sldId="1108"/>
        </pc:sldMkLst>
      </pc:sldChg>
      <pc:sldChg chg="del">
        <pc:chgData name="Abney, Nathan (DOT)" userId="d475f9fc-c095-464d-96f8-465864e90422" providerId="ADAL" clId="{25D68736-E5E9-408A-AB50-16D1DAA75231}" dt="2024-05-20T12:54:58.672" v="21" actId="2696"/>
        <pc:sldMkLst>
          <pc:docMk/>
          <pc:sldMk cId="1332410079" sldId="1116"/>
        </pc:sldMkLst>
      </pc:sldChg>
      <pc:sldChg chg="del">
        <pc:chgData name="Abney, Nathan (DOT)" userId="d475f9fc-c095-464d-96f8-465864e90422" providerId="ADAL" clId="{25D68736-E5E9-408A-AB50-16D1DAA75231}" dt="2024-05-20T12:54:56.030" v="20" actId="2696"/>
        <pc:sldMkLst>
          <pc:docMk/>
          <pc:sldMk cId="2072086544" sldId="1117"/>
        </pc:sldMkLst>
      </pc:sldChg>
      <pc:sldChg chg="del">
        <pc:chgData name="Abney, Nathan (DOT)" userId="d475f9fc-c095-464d-96f8-465864e90422" providerId="ADAL" clId="{25D68736-E5E9-408A-AB50-16D1DAA75231}" dt="2024-05-20T12:54:31.806" v="12" actId="2696"/>
        <pc:sldMkLst>
          <pc:docMk/>
          <pc:sldMk cId="1907239818" sldId="1118"/>
        </pc:sldMkLst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Relationship Id="rId4" Type="http://schemas.openxmlformats.org/officeDocument/2006/relationships/image" Target="../media/image21.jpe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2" Type="http://schemas.openxmlformats.org/officeDocument/2006/relationships/image" Target="../media/image23.jpg"/><Relationship Id="rId1" Type="http://schemas.openxmlformats.org/officeDocument/2006/relationships/image" Target="../media/image22.jpeg"/><Relationship Id="rId6" Type="http://schemas.openxmlformats.org/officeDocument/2006/relationships/image" Target="../media/image26.jpeg"/><Relationship Id="rId5" Type="http://schemas.openxmlformats.org/officeDocument/2006/relationships/hyperlink" Target="https://www.pexels.com/photo/woman-working-from-home-4008716/" TargetMode="External"/><Relationship Id="rId4" Type="http://schemas.openxmlformats.org/officeDocument/2006/relationships/image" Target="../media/image25.jpeg"/><Relationship Id="rId9" Type="http://schemas.openxmlformats.org/officeDocument/2006/relationships/image" Target="../media/image29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Relationship Id="rId4" Type="http://schemas.openxmlformats.org/officeDocument/2006/relationships/image" Target="../media/image21.jpe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2" Type="http://schemas.openxmlformats.org/officeDocument/2006/relationships/image" Target="../media/image23.jpg"/><Relationship Id="rId1" Type="http://schemas.openxmlformats.org/officeDocument/2006/relationships/image" Target="../media/image22.jpeg"/><Relationship Id="rId6" Type="http://schemas.openxmlformats.org/officeDocument/2006/relationships/image" Target="../media/image26.jpeg"/><Relationship Id="rId5" Type="http://schemas.openxmlformats.org/officeDocument/2006/relationships/hyperlink" Target="https://www.pexels.com/photo/woman-working-from-home-4008716/" TargetMode="External"/><Relationship Id="rId4" Type="http://schemas.openxmlformats.org/officeDocument/2006/relationships/image" Target="../media/image25.jpeg"/><Relationship Id="rId9" Type="http://schemas.openxmlformats.org/officeDocument/2006/relationships/image" Target="../media/image2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7B9820-5105-4275-8BB4-3220E298864E}" type="doc">
      <dgm:prSet loTypeId="urn:microsoft.com/office/officeart/2005/8/layout/hierarchy4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87757B-3396-490D-91CB-FED2B23EE4BE}">
      <dgm:prSet phldrT="[Text]"/>
      <dgm:spPr>
        <a:xfrm>
          <a:off x="585607" y="197092"/>
          <a:ext cx="900155" cy="600103"/>
        </a:xfrm>
        <a:solidFill>
          <a:srgbClr val="003865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 algn="ctr">
            <a:buNone/>
          </a:pPr>
          <a:r>
            <a:rPr lang="en-US" dirty="0">
              <a:solidFill>
                <a:srgbClr val="FFFFFF"/>
              </a:solidFill>
              <a:latin typeface="Calibri"/>
              <a:ea typeface="+mn-ea"/>
              <a:cs typeface="+mn-cs"/>
            </a:rPr>
            <a:t>Statewide Multimodal Transportation Plan (2022)</a:t>
          </a:r>
        </a:p>
      </dgm:t>
    </dgm:pt>
    <dgm:pt modelId="{28A0D5F6-EEA7-40E3-AF72-D689C6B73B02}" type="parTrans" cxnId="{9549FCD3-96B6-4D37-AAFF-7AE98E141DB4}">
      <dgm:prSet/>
      <dgm:spPr/>
      <dgm:t>
        <a:bodyPr/>
        <a:lstStyle/>
        <a:p>
          <a:pPr algn="ctr"/>
          <a:endParaRPr lang="en-US"/>
        </a:p>
      </dgm:t>
    </dgm:pt>
    <dgm:pt modelId="{F5117FE7-20C8-4A79-A92D-9FAE5F9570BE}" type="sibTrans" cxnId="{9549FCD3-96B6-4D37-AAFF-7AE98E141DB4}">
      <dgm:prSet/>
      <dgm:spPr/>
      <dgm:t>
        <a:bodyPr/>
        <a:lstStyle/>
        <a:p>
          <a:pPr algn="ctr"/>
          <a:endParaRPr lang="en-US"/>
        </a:p>
      </dgm:t>
    </dgm:pt>
    <dgm:pt modelId="{88D34D04-E49C-4C0A-84FE-A8DAC6BDBE8F}">
      <dgm:prSet phldrT="[Text]"/>
      <dgm:spPr>
        <a:xfrm>
          <a:off x="585607" y="1037237"/>
          <a:ext cx="900155" cy="600103"/>
        </a:xfrm>
        <a:solidFill>
          <a:srgbClr val="003865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 algn="ctr">
            <a:buNone/>
          </a:pPr>
          <a:r>
            <a:rPr lang="en-US" dirty="0">
              <a:solidFill>
                <a:srgbClr val="FFFFFF"/>
              </a:solidFill>
              <a:latin typeface="Calibri"/>
              <a:ea typeface="+mn-ea"/>
              <a:cs typeface="+mn-cs"/>
            </a:rPr>
            <a:t>Greater Minnesota Transit Plan</a:t>
          </a:r>
        </a:p>
      </dgm:t>
    </dgm:pt>
    <dgm:pt modelId="{F22F4158-E76D-489E-8BC7-9E195125F12A}" type="parTrans" cxnId="{826C99FE-7294-47F9-B489-0F842B5EC84D}">
      <dgm:prSet/>
      <dgm:spPr>
        <a:xfrm>
          <a:off x="989964" y="797196"/>
          <a:ext cx="91440" cy="24004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0041"/>
              </a:lnTo>
            </a:path>
          </a:pathLst>
        </a:custGeom>
        <a:noFill/>
        <a:ln w="9525" cap="flat" cmpd="sng" algn="ctr">
          <a:solidFill>
            <a:srgbClr val="003865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en-US"/>
        </a:p>
      </dgm:t>
    </dgm:pt>
    <dgm:pt modelId="{B2E73810-6CCB-48A2-9B36-D4ED3A047E34}" type="sibTrans" cxnId="{826C99FE-7294-47F9-B489-0F842B5EC84D}">
      <dgm:prSet/>
      <dgm:spPr/>
      <dgm:t>
        <a:bodyPr/>
        <a:lstStyle/>
        <a:p>
          <a:pPr algn="ctr"/>
          <a:endParaRPr lang="en-US"/>
        </a:p>
      </dgm:t>
    </dgm:pt>
    <dgm:pt modelId="{FC0D4558-03FA-4888-BB4D-281A08AA2E84}">
      <dgm:prSet phldrT="[Text]"/>
      <dgm:spPr>
        <a:xfrm>
          <a:off x="585607" y="1877383"/>
          <a:ext cx="900155" cy="600103"/>
        </a:xfrm>
        <a:solidFill>
          <a:srgbClr val="003865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 algn="ctr">
            <a:buNone/>
          </a:pPr>
          <a:r>
            <a:rPr lang="en-US" dirty="0">
              <a:solidFill>
                <a:srgbClr val="FFFFFF"/>
              </a:solidFill>
              <a:latin typeface="Calibri"/>
              <a:ea typeface="+mn-ea"/>
              <a:cs typeface="+mn-cs"/>
            </a:rPr>
            <a:t>Implementation Documents</a:t>
          </a:r>
        </a:p>
      </dgm:t>
    </dgm:pt>
    <dgm:pt modelId="{1B312990-B815-4708-847A-0A33A9E97B3B}" type="parTrans" cxnId="{21FDAD17-AFED-476E-BD96-B996D47FFFDC}">
      <dgm:prSet/>
      <dgm:spPr>
        <a:xfrm>
          <a:off x="989964" y="1637341"/>
          <a:ext cx="91440" cy="24004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0041"/>
              </a:lnTo>
            </a:path>
          </a:pathLst>
        </a:custGeom>
        <a:noFill/>
        <a:ln w="9525" cap="flat" cmpd="sng" algn="ctr">
          <a:solidFill>
            <a:srgbClr val="003865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en-US"/>
        </a:p>
      </dgm:t>
    </dgm:pt>
    <dgm:pt modelId="{DD7549A7-8633-44FF-ACB8-E1521A2EF98E}" type="sibTrans" cxnId="{21FDAD17-AFED-476E-BD96-B996D47FFFDC}">
      <dgm:prSet/>
      <dgm:spPr/>
      <dgm:t>
        <a:bodyPr/>
        <a:lstStyle/>
        <a:p>
          <a:pPr algn="ctr"/>
          <a:endParaRPr lang="en-US"/>
        </a:p>
      </dgm:t>
    </dgm:pt>
    <dgm:pt modelId="{4E3BFBDB-55A7-4AE4-801D-E6F5E3BC39D0}">
      <dgm:prSet phldrT="[Text]"/>
      <dgm:spPr>
        <a:xfrm>
          <a:off x="505" y="2717528"/>
          <a:ext cx="900155" cy="600103"/>
        </a:xfrm>
        <a:solidFill>
          <a:srgbClr val="003865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 algn="ctr">
            <a:buNone/>
          </a:pPr>
          <a:r>
            <a:rPr lang="en-US" dirty="0">
              <a:solidFill>
                <a:srgbClr val="FFFFFF"/>
              </a:solidFill>
              <a:latin typeface="Calibri"/>
              <a:ea typeface="+mn-ea"/>
              <a:cs typeface="+mn-cs"/>
            </a:rPr>
            <a:t>5- Year Transit Plan Updates</a:t>
          </a:r>
        </a:p>
      </dgm:t>
    </dgm:pt>
    <dgm:pt modelId="{17082508-F0E5-4270-8C7F-370025FFE3EE}" type="parTrans" cxnId="{6D08A68A-2A62-4B79-875B-90164B3136AD}">
      <dgm:prSet/>
      <dgm:spPr>
        <a:xfrm>
          <a:off x="450583" y="2477487"/>
          <a:ext cx="585101" cy="240041"/>
        </a:xfrm>
        <a:custGeom>
          <a:avLst/>
          <a:gdLst/>
          <a:ahLst/>
          <a:cxnLst/>
          <a:rect l="0" t="0" r="0" b="0"/>
          <a:pathLst>
            <a:path>
              <a:moveTo>
                <a:pt x="585101" y="0"/>
              </a:moveTo>
              <a:lnTo>
                <a:pt x="585101" y="120020"/>
              </a:lnTo>
              <a:lnTo>
                <a:pt x="0" y="120020"/>
              </a:lnTo>
              <a:lnTo>
                <a:pt x="0" y="240041"/>
              </a:lnTo>
            </a:path>
          </a:pathLst>
        </a:custGeom>
        <a:noFill/>
        <a:ln w="9525" cap="flat" cmpd="sng" algn="ctr">
          <a:solidFill>
            <a:srgbClr val="003865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en-US"/>
        </a:p>
      </dgm:t>
    </dgm:pt>
    <dgm:pt modelId="{8DD5D431-F34C-4466-96AF-E506140FA28E}" type="sibTrans" cxnId="{6D08A68A-2A62-4B79-875B-90164B3136AD}">
      <dgm:prSet/>
      <dgm:spPr/>
      <dgm:t>
        <a:bodyPr/>
        <a:lstStyle/>
        <a:p>
          <a:pPr algn="ctr"/>
          <a:endParaRPr lang="en-US"/>
        </a:p>
      </dgm:t>
    </dgm:pt>
    <dgm:pt modelId="{A08B3C10-27E4-411B-894D-7E24F9049134}">
      <dgm:prSet phldrT="[Text]"/>
      <dgm:spPr>
        <a:xfrm>
          <a:off x="1170708" y="2717528"/>
          <a:ext cx="900155" cy="600103"/>
        </a:xfrm>
        <a:solidFill>
          <a:srgbClr val="003865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 algn="ctr">
            <a:buNone/>
          </a:pPr>
          <a:r>
            <a:rPr lang="en-US" dirty="0">
              <a:solidFill>
                <a:srgbClr val="FFFFFF"/>
              </a:solidFill>
              <a:latin typeface="Calibri"/>
              <a:ea typeface="+mn-ea"/>
              <a:cs typeface="+mn-cs"/>
            </a:rPr>
            <a:t>Funding Formula Development for Operations</a:t>
          </a:r>
        </a:p>
      </dgm:t>
    </dgm:pt>
    <dgm:pt modelId="{60BE6BB9-8297-4706-8D6F-CD742F888405}" type="parTrans" cxnId="{4BCE5E1A-32DB-4CD7-9AF8-74BB8D357BEA}">
      <dgm:prSet/>
      <dgm:spPr>
        <a:xfrm>
          <a:off x="1035685" y="2477487"/>
          <a:ext cx="585101" cy="2400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020"/>
              </a:lnTo>
              <a:lnTo>
                <a:pt x="585101" y="120020"/>
              </a:lnTo>
              <a:lnTo>
                <a:pt x="585101" y="240041"/>
              </a:lnTo>
            </a:path>
          </a:pathLst>
        </a:custGeom>
        <a:noFill/>
        <a:ln w="9525" cap="flat" cmpd="sng" algn="ctr">
          <a:solidFill>
            <a:srgbClr val="003865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114EC1D2-1C78-4176-B7C3-A59F3D7DD8A0}" type="sibTrans" cxnId="{4BCE5E1A-32DB-4CD7-9AF8-74BB8D357BEA}">
      <dgm:prSet/>
      <dgm:spPr/>
      <dgm:t>
        <a:bodyPr/>
        <a:lstStyle/>
        <a:p>
          <a:endParaRPr lang="en-US"/>
        </a:p>
      </dgm:t>
    </dgm:pt>
    <dgm:pt modelId="{A9F38CE1-A086-4EDC-AC1E-D054CCF2D84B}">
      <dgm:prSet phldrT="[Text]"/>
      <dgm:spPr>
        <a:xfrm>
          <a:off x="585607" y="1037237"/>
          <a:ext cx="900155" cy="600103"/>
        </a:xfrm>
        <a:solidFill>
          <a:srgbClr val="003865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 algn="ctr">
            <a:buNone/>
          </a:pPr>
          <a:r>
            <a:rPr lang="en-US" dirty="0">
              <a:solidFill>
                <a:srgbClr val="FFFFFF"/>
              </a:solidFill>
              <a:latin typeface="Calibri"/>
              <a:ea typeface="+mn-ea"/>
              <a:cs typeface="+mn-cs"/>
            </a:rPr>
            <a:t>Greater Minnesota Transit Investment Plan (2017)</a:t>
          </a:r>
        </a:p>
      </dgm:t>
    </dgm:pt>
    <dgm:pt modelId="{8B5C8194-332C-4AD2-A975-3CA19CC48CCC}" type="parTrans" cxnId="{E513DDD9-BA98-4974-AFAD-37BD530C4425}">
      <dgm:prSet/>
      <dgm:spPr/>
      <dgm:t>
        <a:bodyPr/>
        <a:lstStyle/>
        <a:p>
          <a:endParaRPr lang="en-US"/>
        </a:p>
      </dgm:t>
    </dgm:pt>
    <dgm:pt modelId="{DAE622BD-43BB-49A1-B8E5-194EE24665AC}" type="sibTrans" cxnId="{E513DDD9-BA98-4974-AFAD-37BD530C4425}">
      <dgm:prSet/>
      <dgm:spPr/>
      <dgm:t>
        <a:bodyPr/>
        <a:lstStyle/>
        <a:p>
          <a:endParaRPr lang="en-US"/>
        </a:p>
      </dgm:t>
    </dgm:pt>
    <dgm:pt modelId="{DA097B60-52E7-40DB-B918-9D2E9827F170}" type="pres">
      <dgm:prSet presAssocID="{577B9820-5105-4275-8BB4-3220E298864E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FAE73A3-E296-45B5-A748-94ED99C20FBA}" type="pres">
      <dgm:prSet presAssocID="{8387757B-3396-490D-91CB-FED2B23EE4BE}" presName="vertOne" presStyleCnt="0"/>
      <dgm:spPr/>
    </dgm:pt>
    <dgm:pt modelId="{6C51CB55-B5BE-45C8-A1C6-2B730B6EAB9C}" type="pres">
      <dgm:prSet presAssocID="{8387757B-3396-490D-91CB-FED2B23EE4BE}" presName="txOne" presStyleLbl="node0" presStyleIdx="0" presStyleCnt="1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</dgm:pt>
    <dgm:pt modelId="{1B4FB5F4-69AB-4A87-B501-BA004A4A981A}" type="pres">
      <dgm:prSet presAssocID="{8387757B-3396-490D-91CB-FED2B23EE4BE}" presName="parTransOne" presStyleCnt="0"/>
      <dgm:spPr/>
    </dgm:pt>
    <dgm:pt modelId="{52CB5579-2734-4D76-9D66-766B72695482}" type="pres">
      <dgm:prSet presAssocID="{8387757B-3396-490D-91CB-FED2B23EE4BE}" presName="horzOne" presStyleCnt="0"/>
      <dgm:spPr/>
    </dgm:pt>
    <dgm:pt modelId="{E838D947-7EB8-4370-A654-74E4127D36A3}" type="pres">
      <dgm:prSet presAssocID="{A9F38CE1-A086-4EDC-AC1E-D054CCF2D84B}" presName="vertTwo" presStyleCnt="0"/>
      <dgm:spPr/>
    </dgm:pt>
    <dgm:pt modelId="{90AFD5DA-AEBD-4325-9FF0-66A9F43F2F15}" type="pres">
      <dgm:prSet presAssocID="{A9F38CE1-A086-4EDC-AC1E-D054CCF2D84B}" presName="txTwo" presStyleLbl="node2" presStyleIdx="0" presStyleCnt="2">
        <dgm:presLayoutVars>
          <dgm:chPref val="3"/>
        </dgm:presLayoutVars>
      </dgm:prSet>
      <dgm:spPr/>
    </dgm:pt>
    <dgm:pt modelId="{A28692D5-B82E-4FCC-BD9A-D091DA27AEC9}" type="pres">
      <dgm:prSet presAssocID="{A9F38CE1-A086-4EDC-AC1E-D054CCF2D84B}" presName="horzTwo" presStyleCnt="0"/>
      <dgm:spPr/>
    </dgm:pt>
    <dgm:pt modelId="{F94C9A2C-A2AB-49B5-A239-704A130559AB}" type="pres">
      <dgm:prSet presAssocID="{DAE622BD-43BB-49A1-B8E5-194EE24665AC}" presName="sibSpaceTwo" presStyleCnt="0"/>
      <dgm:spPr/>
    </dgm:pt>
    <dgm:pt modelId="{D2B8C100-E576-4A97-AB8D-79E2BFC2CFCD}" type="pres">
      <dgm:prSet presAssocID="{88D34D04-E49C-4C0A-84FE-A8DAC6BDBE8F}" presName="vertTwo" presStyleCnt="0"/>
      <dgm:spPr/>
    </dgm:pt>
    <dgm:pt modelId="{FA0FA651-BEA5-4747-99F6-45E689C23068}" type="pres">
      <dgm:prSet presAssocID="{88D34D04-E49C-4C0A-84FE-A8DAC6BDBE8F}" presName="txTwo" presStyleLbl="node2" presStyleIdx="1" presStyleCnt="2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</dgm:pt>
    <dgm:pt modelId="{4B47112B-A25C-413F-BDB4-245FFF2A6A14}" type="pres">
      <dgm:prSet presAssocID="{88D34D04-E49C-4C0A-84FE-A8DAC6BDBE8F}" presName="parTransTwo" presStyleCnt="0"/>
      <dgm:spPr/>
    </dgm:pt>
    <dgm:pt modelId="{27A5D5EF-AA44-40B6-A216-7319CB3C0251}" type="pres">
      <dgm:prSet presAssocID="{88D34D04-E49C-4C0A-84FE-A8DAC6BDBE8F}" presName="horzTwo" presStyleCnt="0"/>
      <dgm:spPr/>
    </dgm:pt>
    <dgm:pt modelId="{7A112741-DE38-4208-B927-43BE99B59915}" type="pres">
      <dgm:prSet presAssocID="{FC0D4558-03FA-4888-BB4D-281A08AA2E84}" presName="vertThree" presStyleCnt="0"/>
      <dgm:spPr/>
    </dgm:pt>
    <dgm:pt modelId="{A8A697A6-9A0B-4BC2-885F-0C2AD22E7E46}" type="pres">
      <dgm:prSet presAssocID="{FC0D4558-03FA-4888-BB4D-281A08AA2E84}" presName="txThree" presStyleLbl="node3" presStyleIdx="0" presStyleCnt="1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</dgm:pt>
    <dgm:pt modelId="{CC3D2D3B-34C4-4669-9E6B-F928049DF7C6}" type="pres">
      <dgm:prSet presAssocID="{FC0D4558-03FA-4888-BB4D-281A08AA2E84}" presName="parTransThree" presStyleCnt="0"/>
      <dgm:spPr/>
    </dgm:pt>
    <dgm:pt modelId="{68F2030C-5BF8-4719-BB08-9CE1854DE4CC}" type="pres">
      <dgm:prSet presAssocID="{FC0D4558-03FA-4888-BB4D-281A08AA2E84}" presName="horzThree" presStyleCnt="0"/>
      <dgm:spPr/>
    </dgm:pt>
    <dgm:pt modelId="{36395C8C-C9A7-4B7E-902D-D1A30B8FA76D}" type="pres">
      <dgm:prSet presAssocID="{4E3BFBDB-55A7-4AE4-801D-E6F5E3BC39D0}" presName="vertFour" presStyleCnt="0">
        <dgm:presLayoutVars>
          <dgm:chPref val="3"/>
        </dgm:presLayoutVars>
      </dgm:prSet>
      <dgm:spPr/>
    </dgm:pt>
    <dgm:pt modelId="{C05F7CDE-ED77-47A3-BE19-7959FD2B4641}" type="pres">
      <dgm:prSet presAssocID="{4E3BFBDB-55A7-4AE4-801D-E6F5E3BC39D0}" presName="txFour" presStyleLbl="node4" presStyleIdx="0" presStyleCnt="2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</dgm:pt>
    <dgm:pt modelId="{ECC7C108-7035-4071-9CAB-22F2B13611E6}" type="pres">
      <dgm:prSet presAssocID="{4E3BFBDB-55A7-4AE4-801D-E6F5E3BC39D0}" presName="horzFour" presStyleCnt="0"/>
      <dgm:spPr/>
    </dgm:pt>
    <dgm:pt modelId="{6657E354-632E-473A-88AF-8C14C0A96417}" type="pres">
      <dgm:prSet presAssocID="{8DD5D431-F34C-4466-96AF-E506140FA28E}" presName="sibSpaceFour" presStyleCnt="0"/>
      <dgm:spPr/>
    </dgm:pt>
    <dgm:pt modelId="{D8C6193B-4643-45C8-A899-507199A066DB}" type="pres">
      <dgm:prSet presAssocID="{A08B3C10-27E4-411B-894D-7E24F9049134}" presName="vertFour" presStyleCnt="0">
        <dgm:presLayoutVars>
          <dgm:chPref val="3"/>
        </dgm:presLayoutVars>
      </dgm:prSet>
      <dgm:spPr/>
    </dgm:pt>
    <dgm:pt modelId="{61CEA8FD-C6EF-4EA4-9D61-76BAA376CCFE}" type="pres">
      <dgm:prSet presAssocID="{A08B3C10-27E4-411B-894D-7E24F9049134}" presName="txFour" presStyleLbl="node4" presStyleIdx="1" presStyleCnt="2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</dgm:pt>
    <dgm:pt modelId="{42B85238-6CA0-48C4-9C93-F8A84373376F}" type="pres">
      <dgm:prSet presAssocID="{A08B3C10-27E4-411B-894D-7E24F9049134}" presName="horzFour" presStyleCnt="0"/>
      <dgm:spPr/>
    </dgm:pt>
  </dgm:ptLst>
  <dgm:cxnLst>
    <dgm:cxn modelId="{D330AA16-37B1-4212-8ECF-6932B2DAB48B}" type="presOf" srcId="{88D34D04-E49C-4C0A-84FE-A8DAC6BDBE8F}" destId="{FA0FA651-BEA5-4747-99F6-45E689C23068}" srcOrd="0" destOrd="0" presId="urn:microsoft.com/office/officeart/2005/8/layout/hierarchy4"/>
    <dgm:cxn modelId="{21FDAD17-AFED-476E-BD96-B996D47FFFDC}" srcId="{88D34D04-E49C-4C0A-84FE-A8DAC6BDBE8F}" destId="{FC0D4558-03FA-4888-BB4D-281A08AA2E84}" srcOrd="0" destOrd="0" parTransId="{1B312990-B815-4708-847A-0A33A9E97B3B}" sibTransId="{DD7549A7-8633-44FF-ACB8-E1521A2EF98E}"/>
    <dgm:cxn modelId="{4B368819-E3D9-4F6F-BBA2-816699BE5536}" type="presOf" srcId="{8387757B-3396-490D-91CB-FED2B23EE4BE}" destId="{6C51CB55-B5BE-45C8-A1C6-2B730B6EAB9C}" srcOrd="0" destOrd="0" presId="urn:microsoft.com/office/officeart/2005/8/layout/hierarchy4"/>
    <dgm:cxn modelId="{4BCE5E1A-32DB-4CD7-9AF8-74BB8D357BEA}" srcId="{FC0D4558-03FA-4888-BB4D-281A08AA2E84}" destId="{A08B3C10-27E4-411B-894D-7E24F9049134}" srcOrd="1" destOrd="0" parTransId="{60BE6BB9-8297-4706-8D6F-CD742F888405}" sibTransId="{114EC1D2-1C78-4176-B7C3-A59F3D7DD8A0}"/>
    <dgm:cxn modelId="{1D8E762A-4D8D-46CF-9575-DEAE733209F2}" type="presOf" srcId="{A08B3C10-27E4-411B-894D-7E24F9049134}" destId="{61CEA8FD-C6EF-4EA4-9D61-76BAA376CCFE}" srcOrd="0" destOrd="0" presId="urn:microsoft.com/office/officeart/2005/8/layout/hierarchy4"/>
    <dgm:cxn modelId="{9CEC2837-CDE8-4D8D-B455-DD722604476C}" type="presOf" srcId="{577B9820-5105-4275-8BB4-3220E298864E}" destId="{DA097B60-52E7-40DB-B918-9D2E9827F170}" srcOrd="0" destOrd="0" presId="urn:microsoft.com/office/officeart/2005/8/layout/hierarchy4"/>
    <dgm:cxn modelId="{6D08A68A-2A62-4B79-875B-90164B3136AD}" srcId="{FC0D4558-03FA-4888-BB4D-281A08AA2E84}" destId="{4E3BFBDB-55A7-4AE4-801D-E6F5E3BC39D0}" srcOrd="0" destOrd="0" parTransId="{17082508-F0E5-4270-8C7F-370025FFE3EE}" sibTransId="{8DD5D431-F34C-4466-96AF-E506140FA28E}"/>
    <dgm:cxn modelId="{FAD0B6B8-2D60-403C-82F4-A86BC432CC98}" type="presOf" srcId="{A9F38CE1-A086-4EDC-AC1E-D054CCF2D84B}" destId="{90AFD5DA-AEBD-4325-9FF0-66A9F43F2F15}" srcOrd="0" destOrd="0" presId="urn:microsoft.com/office/officeart/2005/8/layout/hierarchy4"/>
    <dgm:cxn modelId="{386668BE-4725-4C55-BD72-F2B8A62F1882}" type="presOf" srcId="{FC0D4558-03FA-4888-BB4D-281A08AA2E84}" destId="{A8A697A6-9A0B-4BC2-885F-0C2AD22E7E46}" srcOrd="0" destOrd="0" presId="urn:microsoft.com/office/officeart/2005/8/layout/hierarchy4"/>
    <dgm:cxn modelId="{9549FCD3-96B6-4D37-AAFF-7AE98E141DB4}" srcId="{577B9820-5105-4275-8BB4-3220E298864E}" destId="{8387757B-3396-490D-91CB-FED2B23EE4BE}" srcOrd="0" destOrd="0" parTransId="{28A0D5F6-EEA7-40E3-AF72-D689C6B73B02}" sibTransId="{F5117FE7-20C8-4A79-A92D-9FAE5F9570BE}"/>
    <dgm:cxn modelId="{E513DDD9-BA98-4974-AFAD-37BD530C4425}" srcId="{8387757B-3396-490D-91CB-FED2B23EE4BE}" destId="{A9F38CE1-A086-4EDC-AC1E-D054CCF2D84B}" srcOrd="0" destOrd="0" parTransId="{8B5C8194-332C-4AD2-A975-3CA19CC48CCC}" sibTransId="{DAE622BD-43BB-49A1-B8E5-194EE24665AC}"/>
    <dgm:cxn modelId="{E7D9C8F8-98AF-4719-8566-D913CE66C061}" type="presOf" srcId="{4E3BFBDB-55A7-4AE4-801D-E6F5E3BC39D0}" destId="{C05F7CDE-ED77-47A3-BE19-7959FD2B4641}" srcOrd="0" destOrd="0" presId="urn:microsoft.com/office/officeart/2005/8/layout/hierarchy4"/>
    <dgm:cxn modelId="{826C99FE-7294-47F9-B489-0F842B5EC84D}" srcId="{8387757B-3396-490D-91CB-FED2B23EE4BE}" destId="{88D34D04-E49C-4C0A-84FE-A8DAC6BDBE8F}" srcOrd="1" destOrd="0" parTransId="{F22F4158-E76D-489E-8BC7-9E195125F12A}" sibTransId="{B2E73810-6CCB-48A2-9B36-D4ED3A047E34}"/>
    <dgm:cxn modelId="{EB476471-DF48-4163-8E22-DEE47C3570AB}" type="presParOf" srcId="{DA097B60-52E7-40DB-B918-9D2E9827F170}" destId="{2FAE73A3-E296-45B5-A748-94ED99C20FBA}" srcOrd="0" destOrd="0" presId="urn:microsoft.com/office/officeart/2005/8/layout/hierarchy4"/>
    <dgm:cxn modelId="{42159ECE-EFA6-4498-B480-A028A08D2F27}" type="presParOf" srcId="{2FAE73A3-E296-45B5-A748-94ED99C20FBA}" destId="{6C51CB55-B5BE-45C8-A1C6-2B730B6EAB9C}" srcOrd="0" destOrd="0" presId="urn:microsoft.com/office/officeart/2005/8/layout/hierarchy4"/>
    <dgm:cxn modelId="{68E11CFB-9213-4A52-8B1C-F3C478CFFC1D}" type="presParOf" srcId="{2FAE73A3-E296-45B5-A748-94ED99C20FBA}" destId="{1B4FB5F4-69AB-4A87-B501-BA004A4A981A}" srcOrd="1" destOrd="0" presId="urn:microsoft.com/office/officeart/2005/8/layout/hierarchy4"/>
    <dgm:cxn modelId="{5C7FDD0B-2F60-410F-9C90-4EC13082E22C}" type="presParOf" srcId="{2FAE73A3-E296-45B5-A748-94ED99C20FBA}" destId="{52CB5579-2734-4D76-9D66-766B72695482}" srcOrd="2" destOrd="0" presId="urn:microsoft.com/office/officeart/2005/8/layout/hierarchy4"/>
    <dgm:cxn modelId="{38229C1C-B922-42AC-9D95-C84351381068}" type="presParOf" srcId="{52CB5579-2734-4D76-9D66-766B72695482}" destId="{E838D947-7EB8-4370-A654-74E4127D36A3}" srcOrd="0" destOrd="0" presId="urn:microsoft.com/office/officeart/2005/8/layout/hierarchy4"/>
    <dgm:cxn modelId="{E656F6BA-9E50-4A95-8CB6-4259529B3423}" type="presParOf" srcId="{E838D947-7EB8-4370-A654-74E4127D36A3}" destId="{90AFD5DA-AEBD-4325-9FF0-66A9F43F2F15}" srcOrd="0" destOrd="0" presId="urn:microsoft.com/office/officeart/2005/8/layout/hierarchy4"/>
    <dgm:cxn modelId="{48C95D62-7877-49DD-8526-405F5D36FADD}" type="presParOf" srcId="{E838D947-7EB8-4370-A654-74E4127D36A3}" destId="{A28692D5-B82E-4FCC-BD9A-D091DA27AEC9}" srcOrd="1" destOrd="0" presId="urn:microsoft.com/office/officeart/2005/8/layout/hierarchy4"/>
    <dgm:cxn modelId="{913C25ED-B5D6-4DCA-94A6-7B35C02A7474}" type="presParOf" srcId="{52CB5579-2734-4D76-9D66-766B72695482}" destId="{F94C9A2C-A2AB-49B5-A239-704A130559AB}" srcOrd="1" destOrd="0" presId="urn:microsoft.com/office/officeart/2005/8/layout/hierarchy4"/>
    <dgm:cxn modelId="{DB2E19DA-D3B0-4B91-AE50-E5ACE8F241FF}" type="presParOf" srcId="{52CB5579-2734-4D76-9D66-766B72695482}" destId="{D2B8C100-E576-4A97-AB8D-79E2BFC2CFCD}" srcOrd="2" destOrd="0" presId="urn:microsoft.com/office/officeart/2005/8/layout/hierarchy4"/>
    <dgm:cxn modelId="{B3E7DA99-862C-4F46-B770-5E40BA223883}" type="presParOf" srcId="{D2B8C100-E576-4A97-AB8D-79E2BFC2CFCD}" destId="{FA0FA651-BEA5-4747-99F6-45E689C23068}" srcOrd="0" destOrd="0" presId="urn:microsoft.com/office/officeart/2005/8/layout/hierarchy4"/>
    <dgm:cxn modelId="{9B5C0B6F-4D27-4B55-A954-2B17F64293DF}" type="presParOf" srcId="{D2B8C100-E576-4A97-AB8D-79E2BFC2CFCD}" destId="{4B47112B-A25C-413F-BDB4-245FFF2A6A14}" srcOrd="1" destOrd="0" presId="urn:microsoft.com/office/officeart/2005/8/layout/hierarchy4"/>
    <dgm:cxn modelId="{0DC800B5-4464-48F3-B548-1C7913E45B36}" type="presParOf" srcId="{D2B8C100-E576-4A97-AB8D-79E2BFC2CFCD}" destId="{27A5D5EF-AA44-40B6-A216-7319CB3C0251}" srcOrd="2" destOrd="0" presId="urn:microsoft.com/office/officeart/2005/8/layout/hierarchy4"/>
    <dgm:cxn modelId="{1F383F70-F362-449F-9BAB-E5B9F6FAF61F}" type="presParOf" srcId="{27A5D5EF-AA44-40B6-A216-7319CB3C0251}" destId="{7A112741-DE38-4208-B927-43BE99B59915}" srcOrd="0" destOrd="0" presId="urn:microsoft.com/office/officeart/2005/8/layout/hierarchy4"/>
    <dgm:cxn modelId="{5A32DF1C-730C-46F2-A557-E669C4AB8BB0}" type="presParOf" srcId="{7A112741-DE38-4208-B927-43BE99B59915}" destId="{A8A697A6-9A0B-4BC2-885F-0C2AD22E7E46}" srcOrd="0" destOrd="0" presId="urn:microsoft.com/office/officeart/2005/8/layout/hierarchy4"/>
    <dgm:cxn modelId="{990FE038-D1CD-4185-9FC0-1E83A514C2C6}" type="presParOf" srcId="{7A112741-DE38-4208-B927-43BE99B59915}" destId="{CC3D2D3B-34C4-4669-9E6B-F928049DF7C6}" srcOrd="1" destOrd="0" presId="urn:microsoft.com/office/officeart/2005/8/layout/hierarchy4"/>
    <dgm:cxn modelId="{EE054E42-3EC4-43C8-B1D3-18D29136A988}" type="presParOf" srcId="{7A112741-DE38-4208-B927-43BE99B59915}" destId="{68F2030C-5BF8-4719-BB08-9CE1854DE4CC}" srcOrd="2" destOrd="0" presId="urn:microsoft.com/office/officeart/2005/8/layout/hierarchy4"/>
    <dgm:cxn modelId="{ACD7B769-0E60-408B-A1BB-667E5A56ECCD}" type="presParOf" srcId="{68F2030C-5BF8-4719-BB08-9CE1854DE4CC}" destId="{36395C8C-C9A7-4B7E-902D-D1A30B8FA76D}" srcOrd="0" destOrd="0" presId="urn:microsoft.com/office/officeart/2005/8/layout/hierarchy4"/>
    <dgm:cxn modelId="{18EA7334-93D3-4503-B699-8B3A09A166B3}" type="presParOf" srcId="{36395C8C-C9A7-4B7E-902D-D1A30B8FA76D}" destId="{C05F7CDE-ED77-47A3-BE19-7959FD2B4641}" srcOrd="0" destOrd="0" presId="urn:microsoft.com/office/officeart/2005/8/layout/hierarchy4"/>
    <dgm:cxn modelId="{112BE581-F2BA-4DC5-9726-C796600E73B0}" type="presParOf" srcId="{36395C8C-C9A7-4B7E-902D-D1A30B8FA76D}" destId="{ECC7C108-7035-4071-9CAB-22F2B13611E6}" srcOrd="1" destOrd="0" presId="urn:microsoft.com/office/officeart/2005/8/layout/hierarchy4"/>
    <dgm:cxn modelId="{439BC299-9B08-411D-BDAE-66E64567DC8F}" type="presParOf" srcId="{68F2030C-5BF8-4719-BB08-9CE1854DE4CC}" destId="{6657E354-632E-473A-88AF-8C14C0A96417}" srcOrd="1" destOrd="0" presId="urn:microsoft.com/office/officeart/2005/8/layout/hierarchy4"/>
    <dgm:cxn modelId="{597C49CC-D27E-4004-AEA6-E6CB2CAA15B2}" type="presParOf" srcId="{68F2030C-5BF8-4719-BB08-9CE1854DE4CC}" destId="{D8C6193B-4643-45C8-A899-507199A066DB}" srcOrd="2" destOrd="0" presId="urn:microsoft.com/office/officeart/2005/8/layout/hierarchy4"/>
    <dgm:cxn modelId="{B651598D-5F36-4DE4-8E6D-92E191455A2A}" type="presParOf" srcId="{D8C6193B-4643-45C8-A899-507199A066DB}" destId="{61CEA8FD-C6EF-4EA4-9D61-76BAA376CCFE}" srcOrd="0" destOrd="0" presId="urn:microsoft.com/office/officeart/2005/8/layout/hierarchy4"/>
    <dgm:cxn modelId="{09CBEE33-A81D-4D0E-A2E2-40319E0B1AEA}" type="presParOf" srcId="{D8C6193B-4643-45C8-A899-507199A066DB}" destId="{42B85238-6CA0-48C4-9C93-F8A84373376F}" srcOrd="1" destOrd="0" presId="urn:microsoft.com/office/officeart/2005/8/layout/hierarchy4"/>
  </dgm:cxnLst>
  <dgm:bg/>
  <dgm:whole>
    <a:ln w="38100">
      <a:solidFill>
        <a:schemeClr val="accent2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A8D8B9-0F03-4DFB-886D-7F63A6AC620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EA0631BA-DA1A-4D67-B8C0-BCD65B4DD09F}">
      <dgm:prSet phldrT="[Text]" custT="1"/>
      <dgm:spPr/>
      <dgm:t>
        <a:bodyPr/>
        <a:lstStyle/>
        <a:p>
          <a:r>
            <a:rPr lang="en-US" sz="2500" dirty="0"/>
            <a:t>Environmental Stewardship</a:t>
          </a:r>
        </a:p>
      </dgm:t>
    </dgm:pt>
    <dgm:pt modelId="{88AB3F0C-FE28-4D82-8BBE-7DF443BE28BD}" type="parTrans" cxnId="{B7F335CD-1B8C-43C5-9C5D-C1D3A9F09BC7}">
      <dgm:prSet/>
      <dgm:spPr/>
      <dgm:t>
        <a:bodyPr/>
        <a:lstStyle/>
        <a:p>
          <a:endParaRPr lang="en-US"/>
        </a:p>
      </dgm:t>
    </dgm:pt>
    <dgm:pt modelId="{49151FDA-1CA6-4E9F-B9D7-688539ACBCF5}" type="sibTrans" cxnId="{B7F335CD-1B8C-43C5-9C5D-C1D3A9F09BC7}">
      <dgm:prSet/>
      <dgm:spPr/>
      <dgm:t>
        <a:bodyPr/>
        <a:lstStyle/>
        <a:p>
          <a:endParaRPr lang="en-US"/>
        </a:p>
      </dgm:t>
    </dgm:pt>
    <dgm:pt modelId="{DFC57FF4-B206-43C4-9E8A-E376929B024C}">
      <dgm:prSet phldrT="[Text]" custT="1"/>
      <dgm:spPr/>
      <dgm:t>
        <a:bodyPr/>
        <a:lstStyle/>
        <a:p>
          <a:r>
            <a:rPr lang="en-US" sz="2500" dirty="0"/>
            <a:t>Streamlined Operations </a:t>
          </a:r>
        </a:p>
      </dgm:t>
    </dgm:pt>
    <dgm:pt modelId="{D5A6C658-776A-4BE2-B84B-B5177DCF8963}" type="parTrans" cxnId="{576B542B-42A1-4ABD-B535-FDB0A7ABC676}">
      <dgm:prSet/>
      <dgm:spPr/>
      <dgm:t>
        <a:bodyPr/>
        <a:lstStyle/>
        <a:p>
          <a:endParaRPr lang="en-US"/>
        </a:p>
      </dgm:t>
    </dgm:pt>
    <dgm:pt modelId="{9A9016D5-3C97-40B6-8EE1-DE9CAD32525D}" type="sibTrans" cxnId="{576B542B-42A1-4ABD-B535-FDB0A7ABC676}">
      <dgm:prSet/>
      <dgm:spPr/>
      <dgm:t>
        <a:bodyPr/>
        <a:lstStyle/>
        <a:p>
          <a:endParaRPr lang="en-US"/>
        </a:p>
      </dgm:t>
    </dgm:pt>
    <dgm:pt modelId="{88CBE430-302C-40F4-9278-636D6086D5F7}">
      <dgm:prSet phldrT="[Text]" custT="1"/>
      <dgm:spPr/>
      <dgm:t>
        <a:bodyPr/>
        <a:lstStyle/>
        <a:p>
          <a:r>
            <a:rPr lang="en-US" sz="2500" dirty="0"/>
            <a:t>Empowered Communities </a:t>
          </a:r>
        </a:p>
      </dgm:t>
    </dgm:pt>
    <dgm:pt modelId="{26DEBD06-EEA6-4EEE-B796-B52247F0811C}" type="parTrans" cxnId="{866AA677-97DE-4A95-BBF8-057FE823C7D1}">
      <dgm:prSet/>
      <dgm:spPr/>
      <dgm:t>
        <a:bodyPr/>
        <a:lstStyle/>
        <a:p>
          <a:endParaRPr lang="en-US"/>
        </a:p>
      </dgm:t>
    </dgm:pt>
    <dgm:pt modelId="{F0E31F46-6B7E-44D3-8CB4-959C2FC16FD5}" type="sibTrans" cxnId="{866AA677-97DE-4A95-BBF8-057FE823C7D1}">
      <dgm:prSet/>
      <dgm:spPr/>
      <dgm:t>
        <a:bodyPr/>
        <a:lstStyle/>
        <a:p>
          <a:endParaRPr lang="en-US"/>
        </a:p>
      </dgm:t>
    </dgm:pt>
    <dgm:pt modelId="{7DFFC5EF-A0CD-45CA-A09F-E673BBD276EF}" type="pres">
      <dgm:prSet presAssocID="{D3A8D8B9-0F03-4DFB-886D-7F63A6AC620D}" presName="linearFlow" presStyleCnt="0">
        <dgm:presLayoutVars>
          <dgm:dir/>
          <dgm:resizeHandles val="exact"/>
        </dgm:presLayoutVars>
      </dgm:prSet>
      <dgm:spPr/>
    </dgm:pt>
    <dgm:pt modelId="{70BC1B19-1166-418B-B73C-945A91FC7E29}" type="pres">
      <dgm:prSet presAssocID="{EA0631BA-DA1A-4D67-B8C0-BCD65B4DD09F}" presName="composite" presStyleCnt="0"/>
      <dgm:spPr/>
    </dgm:pt>
    <dgm:pt modelId="{7ADE002D-DFED-4E49-B790-51FDE4833000}" type="pres">
      <dgm:prSet presAssocID="{EA0631BA-DA1A-4D67-B8C0-BCD65B4DD09F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Young plant in the morning light"/>
        </a:ext>
      </dgm:extLst>
    </dgm:pt>
    <dgm:pt modelId="{BF11D577-5229-44A6-88AD-ED58B69B8C1D}" type="pres">
      <dgm:prSet presAssocID="{EA0631BA-DA1A-4D67-B8C0-BCD65B4DD09F}" presName="txShp" presStyleLbl="node1" presStyleIdx="0" presStyleCnt="3">
        <dgm:presLayoutVars>
          <dgm:bulletEnabled val="1"/>
        </dgm:presLayoutVars>
      </dgm:prSet>
      <dgm:spPr/>
    </dgm:pt>
    <dgm:pt modelId="{B67759DE-8B6C-4A30-AAFD-AD0DF407C8B2}" type="pres">
      <dgm:prSet presAssocID="{49151FDA-1CA6-4E9F-B9D7-688539ACBCF5}" presName="spacing" presStyleCnt="0"/>
      <dgm:spPr/>
    </dgm:pt>
    <dgm:pt modelId="{8DE9A673-EA0D-48C4-B335-C9E5C2D71E53}" type="pres">
      <dgm:prSet presAssocID="{DFC57FF4-B206-43C4-9E8A-E376929B024C}" presName="composite" presStyleCnt="0"/>
      <dgm:spPr/>
    </dgm:pt>
    <dgm:pt modelId="{029928E4-A75F-414E-B24E-1C4E27F043FF}" type="pres">
      <dgm:prSet presAssocID="{DFC57FF4-B206-43C4-9E8A-E376929B024C}" presName="imgShp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extLst>
        <a:ext uri="{E40237B7-FDA0-4F09-8148-C483321AD2D9}">
          <dgm14:cNvPr xmlns:dgm14="http://schemas.microsoft.com/office/drawing/2010/diagram" id="0" name="" descr="Balls riding abstract blue waves"/>
        </a:ext>
      </dgm:extLst>
    </dgm:pt>
    <dgm:pt modelId="{2C4DEE81-68B8-404C-BF9D-A8F8B3C36405}" type="pres">
      <dgm:prSet presAssocID="{DFC57FF4-B206-43C4-9E8A-E376929B024C}" presName="txShp" presStyleLbl="node1" presStyleIdx="1" presStyleCnt="3">
        <dgm:presLayoutVars>
          <dgm:bulletEnabled val="1"/>
        </dgm:presLayoutVars>
      </dgm:prSet>
      <dgm:spPr/>
    </dgm:pt>
    <dgm:pt modelId="{CBF08630-AD8D-448F-A2A1-56EBF10551AA}" type="pres">
      <dgm:prSet presAssocID="{9A9016D5-3C97-40B6-8EE1-DE9CAD32525D}" presName="spacing" presStyleCnt="0"/>
      <dgm:spPr/>
    </dgm:pt>
    <dgm:pt modelId="{56464B08-2E10-46B5-B1AD-DB40A3FA514B}" type="pres">
      <dgm:prSet presAssocID="{88CBE430-302C-40F4-9278-636D6086D5F7}" presName="composite" presStyleCnt="0"/>
      <dgm:spPr/>
    </dgm:pt>
    <dgm:pt modelId="{072F726C-05DA-433F-909F-1AA3F0A325F3}" type="pres">
      <dgm:prSet presAssocID="{88CBE430-302C-40F4-9278-636D6086D5F7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Colorful overlapping people icons"/>
        </a:ext>
      </dgm:extLst>
    </dgm:pt>
    <dgm:pt modelId="{F478771B-A008-4456-A7D8-CAD168033345}" type="pres">
      <dgm:prSet presAssocID="{88CBE430-302C-40F4-9278-636D6086D5F7}" presName="txShp" presStyleLbl="node1" presStyleIdx="2" presStyleCnt="3">
        <dgm:presLayoutVars>
          <dgm:bulletEnabled val="1"/>
        </dgm:presLayoutVars>
      </dgm:prSet>
      <dgm:spPr/>
    </dgm:pt>
  </dgm:ptLst>
  <dgm:cxnLst>
    <dgm:cxn modelId="{54274418-C094-42AE-8725-6D09C12E69A7}" type="presOf" srcId="{88CBE430-302C-40F4-9278-636D6086D5F7}" destId="{F478771B-A008-4456-A7D8-CAD168033345}" srcOrd="0" destOrd="0" presId="urn:microsoft.com/office/officeart/2005/8/layout/vList3"/>
    <dgm:cxn modelId="{5DC9641D-BC7F-4193-8B52-931208FD6A0F}" type="presOf" srcId="{DFC57FF4-B206-43C4-9E8A-E376929B024C}" destId="{2C4DEE81-68B8-404C-BF9D-A8F8B3C36405}" srcOrd="0" destOrd="0" presId="urn:microsoft.com/office/officeart/2005/8/layout/vList3"/>
    <dgm:cxn modelId="{5E197F22-0FBC-4C36-828E-DC12944FDA16}" type="presOf" srcId="{EA0631BA-DA1A-4D67-B8C0-BCD65B4DD09F}" destId="{BF11D577-5229-44A6-88AD-ED58B69B8C1D}" srcOrd="0" destOrd="0" presId="urn:microsoft.com/office/officeart/2005/8/layout/vList3"/>
    <dgm:cxn modelId="{576B542B-42A1-4ABD-B535-FDB0A7ABC676}" srcId="{D3A8D8B9-0F03-4DFB-886D-7F63A6AC620D}" destId="{DFC57FF4-B206-43C4-9E8A-E376929B024C}" srcOrd="1" destOrd="0" parTransId="{D5A6C658-776A-4BE2-B84B-B5177DCF8963}" sibTransId="{9A9016D5-3C97-40B6-8EE1-DE9CAD32525D}"/>
    <dgm:cxn modelId="{866AA677-97DE-4A95-BBF8-057FE823C7D1}" srcId="{D3A8D8B9-0F03-4DFB-886D-7F63A6AC620D}" destId="{88CBE430-302C-40F4-9278-636D6086D5F7}" srcOrd="2" destOrd="0" parTransId="{26DEBD06-EEA6-4EEE-B796-B52247F0811C}" sibTransId="{F0E31F46-6B7E-44D3-8CB4-959C2FC16FD5}"/>
    <dgm:cxn modelId="{B7F335CD-1B8C-43C5-9C5D-C1D3A9F09BC7}" srcId="{D3A8D8B9-0F03-4DFB-886D-7F63A6AC620D}" destId="{EA0631BA-DA1A-4D67-B8C0-BCD65B4DD09F}" srcOrd="0" destOrd="0" parTransId="{88AB3F0C-FE28-4D82-8BBE-7DF443BE28BD}" sibTransId="{49151FDA-1CA6-4E9F-B9D7-688539ACBCF5}"/>
    <dgm:cxn modelId="{3BCA29D0-833F-4C54-B929-D387F78066F4}" type="presOf" srcId="{D3A8D8B9-0F03-4DFB-886D-7F63A6AC620D}" destId="{7DFFC5EF-A0CD-45CA-A09F-E673BBD276EF}" srcOrd="0" destOrd="0" presId="urn:microsoft.com/office/officeart/2005/8/layout/vList3"/>
    <dgm:cxn modelId="{161A48E3-9050-448E-ADC3-B1A0B4A7BCAD}" type="presParOf" srcId="{7DFFC5EF-A0CD-45CA-A09F-E673BBD276EF}" destId="{70BC1B19-1166-418B-B73C-945A91FC7E29}" srcOrd="0" destOrd="0" presId="urn:microsoft.com/office/officeart/2005/8/layout/vList3"/>
    <dgm:cxn modelId="{8771EF88-1653-43AE-BCCF-6F7E11970A93}" type="presParOf" srcId="{70BC1B19-1166-418B-B73C-945A91FC7E29}" destId="{7ADE002D-DFED-4E49-B790-51FDE4833000}" srcOrd="0" destOrd="0" presId="urn:microsoft.com/office/officeart/2005/8/layout/vList3"/>
    <dgm:cxn modelId="{F5173C49-909A-4F77-8531-AFD4F5378D09}" type="presParOf" srcId="{70BC1B19-1166-418B-B73C-945A91FC7E29}" destId="{BF11D577-5229-44A6-88AD-ED58B69B8C1D}" srcOrd="1" destOrd="0" presId="urn:microsoft.com/office/officeart/2005/8/layout/vList3"/>
    <dgm:cxn modelId="{1DB1D6B7-8CE8-4A32-83F8-09469FC516C1}" type="presParOf" srcId="{7DFFC5EF-A0CD-45CA-A09F-E673BBD276EF}" destId="{B67759DE-8B6C-4A30-AAFD-AD0DF407C8B2}" srcOrd="1" destOrd="0" presId="urn:microsoft.com/office/officeart/2005/8/layout/vList3"/>
    <dgm:cxn modelId="{AA6077B1-5F63-4BAB-950E-DA85C20B0C75}" type="presParOf" srcId="{7DFFC5EF-A0CD-45CA-A09F-E673BBD276EF}" destId="{8DE9A673-EA0D-48C4-B335-C9E5C2D71E53}" srcOrd="2" destOrd="0" presId="urn:microsoft.com/office/officeart/2005/8/layout/vList3"/>
    <dgm:cxn modelId="{60455D8B-2769-43D7-B986-5289EFAD861B}" type="presParOf" srcId="{8DE9A673-EA0D-48C4-B335-C9E5C2D71E53}" destId="{029928E4-A75F-414E-B24E-1C4E27F043FF}" srcOrd="0" destOrd="0" presId="urn:microsoft.com/office/officeart/2005/8/layout/vList3"/>
    <dgm:cxn modelId="{97F2C584-07A8-4C46-85E5-9F047AC73C74}" type="presParOf" srcId="{8DE9A673-EA0D-48C4-B335-C9E5C2D71E53}" destId="{2C4DEE81-68B8-404C-BF9D-A8F8B3C36405}" srcOrd="1" destOrd="0" presId="urn:microsoft.com/office/officeart/2005/8/layout/vList3"/>
    <dgm:cxn modelId="{98BE1288-33AD-4610-86E2-71687CD87D13}" type="presParOf" srcId="{7DFFC5EF-A0CD-45CA-A09F-E673BBD276EF}" destId="{CBF08630-AD8D-448F-A2A1-56EBF10551AA}" srcOrd="3" destOrd="0" presId="urn:microsoft.com/office/officeart/2005/8/layout/vList3"/>
    <dgm:cxn modelId="{3137B559-4750-41BB-B42E-CB4B8A6E3878}" type="presParOf" srcId="{7DFFC5EF-A0CD-45CA-A09F-E673BBD276EF}" destId="{56464B08-2E10-46B5-B1AD-DB40A3FA514B}" srcOrd="4" destOrd="0" presId="urn:microsoft.com/office/officeart/2005/8/layout/vList3"/>
    <dgm:cxn modelId="{995E572D-6559-46F1-BD6E-0AAFB32C6200}" type="presParOf" srcId="{56464B08-2E10-46B5-B1AD-DB40A3FA514B}" destId="{072F726C-05DA-433F-909F-1AA3F0A325F3}" srcOrd="0" destOrd="0" presId="urn:microsoft.com/office/officeart/2005/8/layout/vList3"/>
    <dgm:cxn modelId="{E620F0A2-2E2E-4E9D-991D-D63E6FFD50B2}" type="presParOf" srcId="{56464B08-2E10-46B5-B1AD-DB40A3FA514B}" destId="{F478771B-A008-4456-A7D8-CAD16803334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037885-A233-4665-8197-2BA09AAB97F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13510485-C2A2-49A4-B19E-60FBCA90B104}">
      <dgm:prSet phldrT="[Text]" custT="1"/>
      <dgm:spPr/>
      <dgm:t>
        <a:bodyPr/>
        <a:lstStyle/>
        <a:p>
          <a:r>
            <a:rPr lang="en-US" sz="2500" dirty="0"/>
            <a:t>Strategic Policy Planning</a:t>
          </a:r>
        </a:p>
      </dgm:t>
    </dgm:pt>
    <dgm:pt modelId="{49CA1704-F101-47BB-B075-14A324DCD240}" type="parTrans" cxnId="{7FD1345B-2FF3-4A2D-A9C8-97A57C25703D}">
      <dgm:prSet/>
      <dgm:spPr/>
      <dgm:t>
        <a:bodyPr/>
        <a:lstStyle/>
        <a:p>
          <a:endParaRPr lang="en-US"/>
        </a:p>
      </dgm:t>
    </dgm:pt>
    <dgm:pt modelId="{257399FA-90EF-4345-BA4C-246ED716DDA4}" type="sibTrans" cxnId="{7FD1345B-2FF3-4A2D-A9C8-97A57C25703D}">
      <dgm:prSet/>
      <dgm:spPr/>
      <dgm:t>
        <a:bodyPr/>
        <a:lstStyle/>
        <a:p>
          <a:endParaRPr lang="en-US"/>
        </a:p>
      </dgm:t>
    </dgm:pt>
    <dgm:pt modelId="{E2CA8038-C5F9-4A9D-B601-A40D331B0E99}">
      <dgm:prSet phldrT="[Text]" custT="1"/>
      <dgm:spPr/>
      <dgm:t>
        <a:bodyPr/>
        <a:lstStyle/>
        <a:p>
          <a:r>
            <a:rPr lang="en-US" sz="2500" dirty="0"/>
            <a:t>Performance Benchmarks</a:t>
          </a:r>
          <a:r>
            <a:rPr lang="en-US" sz="2400" dirty="0"/>
            <a:t> </a:t>
          </a:r>
        </a:p>
      </dgm:t>
    </dgm:pt>
    <dgm:pt modelId="{63B68181-E21D-4CED-8F29-BBF61004AA1A}" type="parTrans" cxnId="{BC07336C-FA49-401D-950E-721C75F5D75F}">
      <dgm:prSet/>
      <dgm:spPr/>
      <dgm:t>
        <a:bodyPr/>
        <a:lstStyle/>
        <a:p>
          <a:endParaRPr lang="en-US"/>
        </a:p>
      </dgm:t>
    </dgm:pt>
    <dgm:pt modelId="{53812C02-6B49-48D8-94C4-667A974A3422}" type="sibTrans" cxnId="{BC07336C-FA49-401D-950E-721C75F5D75F}">
      <dgm:prSet/>
      <dgm:spPr/>
      <dgm:t>
        <a:bodyPr/>
        <a:lstStyle/>
        <a:p>
          <a:endParaRPr lang="en-US"/>
        </a:p>
      </dgm:t>
    </dgm:pt>
    <dgm:pt modelId="{DD7994E2-3674-46EB-8F6A-3E258D3E2DF2}">
      <dgm:prSet phldrT="[Text]" custT="1"/>
      <dgm:spPr/>
      <dgm:t>
        <a:bodyPr/>
        <a:lstStyle/>
        <a:p>
          <a:r>
            <a:rPr lang="en-US" sz="2500" dirty="0"/>
            <a:t>Data-Driven Decision Making</a:t>
          </a:r>
        </a:p>
      </dgm:t>
    </dgm:pt>
    <dgm:pt modelId="{44C8C10B-A696-4AAA-A347-71ED44C73D9A}" type="parTrans" cxnId="{F45CC632-5C52-4A68-8942-773E1F26F88B}">
      <dgm:prSet/>
      <dgm:spPr/>
      <dgm:t>
        <a:bodyPr/>
        <a:lstStyle/>
        <a:p>
          <a:endParaRPr lang="en-US"/>
        </a:p>
      </dgm:t>
    </dgm:pt>
    <dgm:pt modelId="{E47435E7-0534-4135-B74E-5EAED55BCF63}" type="sibTrans" cxnId="{F45CC632-5C52-4A68-8942-773E1F26F88B}">
      <dgm:prSet/>
      <dgm:spPr/>
      <dgm:t>
        <a:bodyPr/>
        <a:lstStyle/>
        <a:p>
          <a:endParaRPr lang="en-US"/>
        </a:p>
      </dgm:t>
    </dgm:pt>
    <dgm:pt modelId="{D3537E21-D1EE-4BC5-9119-06F88BC2935C}">
      <dgm:prSet phldrT="[Text]" custT="1"/>
      <dgm:spPr/>
      <dgm:t>
        <a:bodyPr/>
        <a:lstStyle/>
        <a:p>
          <a:r>
            <a:rPr lang="en-US" sz="2500" dirty="0"/>
            <a:t>Assess Ridership Needs and Priorities</a:t>
          </a:r>
        </a:p>
      </dgm:t>
    </dgm:pt>
    <dgm:pt modelId="{B191E4B8-3D32-49FE-9261-400391FC706B}" type="parTrans" cxnId="{3E6EBA56-E119-4942-BBCC-AB46B6D04B37}">
      <dgm:prSet/>
      <dgm:spPr/>
      <dgm:t>
        <a:bodyPr/>
        <a:lstStyle/>
        <a:p>
          <a:endParaRPr lang="en-US"/>
        </a:p>
      </dgm:t>
    </dgm:pt>
    <dgm:pt modelId="{2288E65A-8E92-427C-810D-19A0063FC23B}" type="sibTrans" cxnId="{3E6EBA56-E119-4942-BBCC-AB46B6D04B37}">
      <dgm:prSet/>
      <dgm:spPr/>
      <dgm:t>
        <a:bodyPr/>
        <a:lstStyle/>
        <a:p>
          <a:endParaRPr lang="en-US"/>
        </a:p>
      </dgm:t>
    </dgm:pt>
    <dgm:pt modelId="{046DDB78-D2E2-49F1-A57F-03A0A19804B0}" type="pres">
      <dgm:prSet presAssocID="{36037885-A233-4665-8197-2BA09AAB97FA}" presName="linearFlow" presStyleCnt="0">
        <dgm:presLayoutVars>
          <dgm:dir/>
          <dgm:resizeHandles val="exact"/>
        </dgm:presLayoutVars>
      </dgm:prSet>
      <dgm:spPr/>
    </dgm:pt>
    <dgm:pt modelId="{D2F3F5AA-14AA-4B2E-85F2-148E3155B841}" type="pres">
      <dgm:prSet presAssocID="{13510485-C2A2-49A4-B19E-60FBCA90B104}" presName="composite" presStyleCnt="0"/>
      <dgm:spPr/>
    </dgm:pt>
    <dgm:pt modelId="{31193E3E-C148-4064-B9F1-1E975A2DA66C}" type="pres">
      <dgm:prSet presAssocID="{13510485-C2A2-49A4-B19E-60FBCA90B104}" presName="imgShp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Network with pins"/>
        </a:ext>
      </dgm:extLst>
    </dgm:pt>
    <dgm:pt modelId="{4311A99B-40F3-4609-944E-9369A2EF6083}" type="pres">
      <dgm:prSet presAssocID="{13510485-C2A2-49A4-B19E-60FBCA90B104}" presName="txShp" presStyleLbl="node1" presStyleIdx="0" presStyleCnt="4">
        <dgm:presLayoutVars>
          <dgm:bulletEnabled val="1"/>
        </dgm:presLayoutVars>
      </dgm:prSet>
      <dgm:spPr/>
    </dgm:pt>
    <dgm:pt modelId="{39F90AB3-FA07-4050-84E8-766C6FEE7351}" type="pres">
      <dgm:prSet presAssocID="{257399FA-90EF-4345-BA4C-246ED716DDA4}" presName="spacing" presStyleCnt="0"/>
      <dgm:spPr/>
    </dgm:pt>
    <dgm:pt modelId="{A86057C8-47D1-4C59-A854-F7C47F577237}" type="pres">
      <dgm:prSet presAssocID="{E2CA8038-C5F9-4A9D-B601-A40D331B0E99}" presName="composite" presStyleCnt="0"/>
      <dgm:spPr/>
    </dgm:pt>
    <dgm:pt modelId="{63AC9241-22C0-4BC7-84AA-240CDDA7D4A3}" type="pres">
      <dgm:prSet presAssocID="{E2CA8038-C5F9-4A9D-B601-A40D331B0E99}" presName="imgShp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Three darts on bullseye"/>
        </a:ext>
      </dgm:extLst>
    </dgm:pt>
    <dgm:pt modelId="{6C7DC31F-F385-4B13-8E5E-5F66DF813151}" type="pres">
      <dgm:prSet presAssocID="{E2CA8038-C5F9-4A9D-B601-A40D331B0E99}" presName="txShp" presStyleLbl="node1" presStyleIdx="1" presStyleCnt="4">
        <dgm:presLayoutVars>
          <dgm:bulletEnabled val="1"/>
        </dgm:presLayoutVars>
      </dgm:prSet>
      <dgm:spPr/>
    </dgm:pt>
    <dgm:pt modelId="{4B988E1F-A094-46BA-84FD-403E4507DD76}" type="pres">
      <dgm:prSet presAssocID="{53812C02-6B49-48D8-94C4-667A974A3422}" presName="spacing" presStyleCnt="0"/>
      <dgm:spPr/>
    </dgm:pt>
    <dgm:pt modelId="{089C2475-F211-4FD1-BDF1-E86715E96DBE}" type="pres">
      <dgm:prSet presAssocID="{DD7994E2-3674-46EB-8F6A-3E258D3E2DF2}" presName="composite" presStyleCnt="0"/>
      <dgm:spPr/>
    </dgm:pt>
    <dgm:pt modelId="{3ABE196C-1AF2-479E-B4FA-91213D93AB2F}" type="pres">
      <dgm:prSet presAssocID="{DD7994E2-3674-46EB-8F6A-3E258D3E2DF2}" presName="imgShp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Colorful charts and graphs"/>
        </a:ext>
      </dgm:extLst>
    </dgm:pt>
    <dgm:pt modelId="{FCC39A9D-3633-4974-82AB-CBD1BC918B0D}" type="pres">
      <dgm:prSet presAssocID="{DD7994E2-3674-46EB-8F6A-3E258D3E2DF2}" presName="txShp" presStyleLbl="node1" presStyleIdx="2" presStyleCnt="4">
        <dgm:presLayoutVars>
          <dgm:bulletEnabled val="1"/>
        </dgm:presLayoutVars>
      </dgm:prSet>
      <dgm:spPr/>
    </dgm:pt>
    <dgm:pt modelId="{15AF4133-D64F-429B-9703-F4E8850BB504}" type="pres">
      <dgm:prSet presAssocID="{E47435E7-0534-4135-B74E-5EAED55BCF63}" presName="spacing" presStyleCnt="0"/>
      <dgm:spPr/>
    </dgm:pt>
    <dgm:pt modelId="{B3BAB4DC-5CD2-4430-945E-290325D7FEF2}" type="pres">
      <dgm:prSet presAssocID="{D3537E21-D1EE-4BC5-9119-06F88BC2935C}" presName="composite" presStyleCnt="0"/>
      <dgm:spPr/>
    </dgm:pt>
    <dgm:pt modelId="{1984FB32-FBF8-4192-8F35-30059FB756BA}" type="pres">
      <dgm:prSet presAssocID="{D3537E21-D1EE-4BC5-9119-06F88BC2935C}" presName="imgShp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Man in a bus"/>
        </a:ext>
      </dgm:extLst>
    </dgm:pt>
    <dgm:pt modelId="{D5B73277-BF4B-4202-9DF3-134E8123FEBD}" type="pres">
      <dgm:prSet presAssocID="{D3537E21-D1EE-4BC5-9119-06F88BC2935C}" presName="txShp" presStyleLbl="node1" presStyleIdx="3" presStyleCnt="4">
        <dgm:presLayoutVars>
          <dgm:bulletEnabled val="1"/>
        </dgm:presLayoutVars>
      </dgm:prSet>
      <dgm:spPr/>
    </dgm:pt>
  </dgm:ptLst>
  <dgm:cxnLst>
    <dgm:cxn modelId="{BC9FDA29-318E-43B0-AFD5-11809DE73110}" type="presOf" srcId="{D3537E21-D1EE-4BC5-9119-06F88BC2935C}" destId="{D5B73277-BF4B-4202-9DF3-134E8123FEBD}" srcOrd="0" destOrd="0" presId="urn:microsoft.com/office/officeart/2005/8/layout/vList3"/>
    <dgm:cxn modelId="{F45CC632-5C52-4A68-8942-773E1F26F88B}" srcId="{36037885-A233-4665-8197-2BA09AAB97FA}" destId="{DD7994E2-3674-46EB-8F6A-3E258D3E2DF2}" srcOrd="2" destOrd="0" parTransId="{44C8C10B-A696-4AAA-A347-71ED44C73D9A}" sibTransId="{E47435E7-0534-4135-B74E-5EAED55BCF63}"/>
    <dgm:cxn modelId="{7FD1345B-2FF3-4A2D-A9C8-97A57C25703D}" srcId="{36037885-A233-4665-8197-2BA09AAB97FA}" destId="{13510485-C2A2-49A4-B19E-60FBCA90B104}" srcOrd="0" destOrd="0" parTransId="{49CA1704-F101-47BB-B075-14A324DCD240}" sibTransId="{257399FA-90EF-4345-BA4C-246ED716DDA4}"/>
    <dgm:cxn modelId="{BC07336C-FA49-401D-950E-721C75F5D75F}" srcId="{36037885-A233-4665-8197-2BA09AAB97FA}" destId="{E2CA8038-C5F9-4A9D-B601-A40D331B0E99}" srcOrd="1" destOrd="0" parTransId="{63B68181-E21D-4CED-8F29-BBF61004AA1A}" sibTransId="{53812C02-6B49-48D8-94C4-667A974A3422}"/>
    <dgm:cxn modelId="{C3D4EA6F-D784-4676-AC3D-BEEB4D6C8C73}" type="presOf" srcId="{36037885-A233-4665-8197-2BA09AAB97FA}" destId="{046DDB78-D2E2-49F1-A57F-03A0A19804B0}" srcOrd="0" destOrd="0" presId="urn:microsoft.com/office/officeart/2005/8/layout/vList3"/>
    <dgm:cxn modelId="{D875AB50-B4DE-4C19-BEDA-B2231FDFBB4B}" type="presOf" srcId="{13510485-C2A2-49A4-B19E-60FBCA90B104}" destId="{4311A99B-40F3-4609-944E-9369A2EF6083}" srcOrd="0" destOrd="0" presId="urn:microsoft.com/office/officeart/2005/8/layout/vList3"/>
    <dgm:cxn modelId="{04DB5875-3232-4579-8EC7-5593264135EC}" type="presOf" srcId="{E2CA8038-C5F9-4A9D-B601-A40D331B0E99}" destId="{6C7DC31F-F385-4B13-8E5E-5F66DF813151}" srcOrd="0" destOrd="0" presId="urn:microsoft.com/office/officeart/2005/8/layout/vList3"/>
    <dgm:cxn modelId="{3E6EBA56-E119-4942-BBCC-AB46B6D04B37}" srcId="{36037885-A233-4665-8197-2BA09AAB97FA}" destId="{D3537E21-D1EE-4BC5-9119-06F88BC2935C}" srcOrd="3" destOrd="0" parTransId="{B191E4B8-3D32-49FE-9261-400391FC706B}" sibTransId="{2288E65A-8E92-427C-810D-19A0063FC23B}"/>
    <dgm:cxn modelId="{395018D1-C5A5-4D5A-A500-A6D85381546E}" type="presOf" srcId="{DD7994E2-3674-46EB-8F6A-3E258D3E2DF2}" destId="{FCC39A9D-3633-4974-82AB-CBD1BC918B0D}" srcOrd="0" destOrd="0" presId="urn:microsoft.com/office/officeart/2005/8/layout/vList3"/>
    <dgm:cxn modelId="{BD76FBA7-55DE-4E32-ADB2-9F69A30D28DE}" type="presParOf" srcId="{046DDB78-D2E2-49F1-A57F-03A0A19804B0}" destId="{D2F3F5AA-14AA-4B2E-85F2-148E3155B841}" srcOrd="0" destOrd="0" presId="urn:microsoft.com/office/officeart/2005/8/layout/vList3"/>
    <dgm:cxn modelId="{0A2CF8C5-B774-4AB6-BA23-5F980FC60A2A}" type="presParOf" srcId="{D2F3F5AA-14AA-4B2E-85F2-148E3155B841}" destId="{31193E3E-C148-4064-B9F1-1E975A2DA66C}" srcOrd="0" destOrd="0" presId="urn:microsoft.com/office/officeart/2005/8/layout/vList3"/>
    <dgm:cxn modelId="{38697C3D-FEB3-4DC6-BEA7-9CD6692CD395}" type="presParOf" srcId="{D2F3F5AA-14AA-4B2E-85F2-148E3155B841}" destId="{4311A99B-40F3-4609-944E-9369A2EF6083}" srcOrd="1" destOrd="0" presId="urn:microsoft.com/office/officeart/2005/8/layout/vList3"/>
    <dgm:cxn modelId="{C711A249-8DF3-40FF-8D07-E0A84EDC939D}" type="presParOf" srcId="{046DDB78-D2E2-49F1-A57F-03A0A19804B0}" destId="{39F90AB3-FA07-4050-84E8-766C6FEE7351}" srcOrd="1" destOrd="0" presId="urn:microsoft.com/office/officeart/2005/8/layout/vList3"/>
    <dgm:cxn modelId="{D26BC373-B9C2-426F-AAD8-6B67F72F56E3}" type="presParOf" srcId="{046DDB78-D2E2-49F1-A57F-03A0A19804B0}" destId="{A86057C8-47D1-4C59-A854-F7C47F577237}" srcOrd="2" destOrd="0" presId="urn:microsoft.com/office/officeart/2005/8/layout/vList3"/>
    <dgm:cxn modelId="{943F6241-8A77-4451-A5B0-0213A664E57C}" type="presParOf" srcId="{A86057C8-47D1-4C59-A854-F7C47F577237}" destId="{63AC9241-22C0-4BC7-84AA-240CDDA7D4A3}" srcOrd="0" destOrd="0" presId="urn:microsoft.com/office/officeart/2005/8/layout/vList3"/>
    <dgm:cxn modelId="{FC103B2A-5B12-47F6-A846-93ACFF08F911}" type="presParOf" srcId="{A86057C8-47D1-4C59-A854-F7C47F577237}" destId="{6C7DC31F-F385-4B13-8E5E-5F66DF813151}" srcOrd="1" destOrd="0" presId="urn:microsoft.com/office/officeart/2005/8/layout/vList3"/>
    <dgm:cxn modelId="{246E28C7-4CB4-425A-A323-0AC0A59C1C04}" type="presParOf" srcId="{046DDB78-D2E2-49F1-A57F-03A0A19804B0}" destId="{4B988E1F-A094-46BA-84FD-403E4507DD76}" srcOrd="3" destOrd="0" presId="urn:microsoft.com/office/officeart/2005/8/layout/vList3"/>
    <dgm:cxn modelId="{240356BB-CD24-41C1-8D8F-FB37E77D0CFB}" type="presParOf" srcId="{046DDB78-D2E2-49F1-A57F-03A0A19804B0}" destId="{089C2475-F211-4FD1-BDF1-E86715E96DBE}" srcOrd="4" destOrd="0" presId="urn:microsoft.com/office/officeart/2005/8/layout/vList3"/>
    <dgm:cxn modelId="{9EC33463-6CC8-4DD7-ADCC-7FECC09850D4}" type="presParOf" srcId="{089C2475-F211-4FD1-BDF1-E86715E96DBE}" destId="{3ABE196C-1AF2-479E-B4FA-91213D93AB2F}" srcOrd="0" destOrd="0" presId="urn:microsoft.com/office/officeart/2005/8/layout/vList3"/>
    <dgm:cxn modelId="{904EEEAE-2F54-4312-B141-CDBB3314285C}" type="presParOf" srcId="{089C2475-F211-4FD1-BDF1-E86715E96DBE}" destId="{FCC39A9D-3633-4974-82AB-CBD1BC918B0D}" srcOrd="1" destOrd="0" presId="urn:microsoft.com/office/officeart/2005/8/layout/vList3"/>
    <dgm:cxn modelId="{2C6BEA6B-54B1-41EA-BF94-6E8762E41400}" type="presParOf" srcId="{046DDB78-D2E2-49F1-A57F-03A0A19804B0}" destId="{15AF4133-D64F-429B-9703-F4E8850BB504}" srcOrd="5" destOrd="0" presId="urn:microsoft.com/office/officeart/2005/8/layout/vList3"/>
    <dgm:cxn modelId="{F8E1BB5F-AB9A-4712-BAA9-7D0753F3CC4F}" type="presParOf" srcId="{046DDB78-D2E2-49F1-A57F-03A0A19804B0}" destId="{B3BAB4DC-5CD2-4430-945E-290325D7FEF2}" srcOrd="6" destOrd="0" presId="urn:microsoft.com/office/officeart/2005/8/layout/vList3"/>
    <dgm:cxn modelId="{4C42DDFC-1DC1-4244-B770-3576874607B2}" type="presParOf" srcId="{B3BAB4DC-5CD2-4430-945E-290325D7FEF2}" destId="{1984FB32-FBF8-4192-8F35-30059FB756BA}" srcOrd="0" destOrd="0" presId="urn:microsoft.com/office/officeart/2005/8/layout/vList3"/>
    <dgm:cxn modelId="{DA296958-B1F5-4428-9EF9-7B7B875C2DB8}" type="presParOf" srcId="{B3BAB4DC-5CD2-4430-945E-290325D7FEF2}" destId="{D5B73277-BF4B-4202-9DF3-134E8123FEB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7240FA5-084F-4933-B30B-3A55E0C7276E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A040EF-D4BB-4FBA-9848-18958AC3007C}">
      <dgm:prSet/>
      <dgm:spPr/>
      <dgm:t>
        <a:bodyPr/>
        <a:lstStyle/>
        <a:p>
          <a:r>
            <a:rPr lang="en-US" dirty="0"/>
            <a:t>Sustainability and Carbon Reduction </a:t>
          </a:r>
        </a:p>
      </dgm:t>
    </dgm:pt>
    <dgm:pt modelId="{7F2AAAEB-100A-40DA-8718-DE25F1977105}" type="parTrans" cxnId="{1B7D3871-064F-4AE0-8250-55C37EEC82DE}">
      <dgm:prSet/>
      <dgm:spPr/>
      <dgm:t>
        <a:bodyPr/>
        <a:lstStyle/>
        <a:p>
          <a:endParaRPr lang="en-US"/>
        </a:p>
      </dgm:t>
    </dgm:pt>
    <dgm:pt modelId="{9CF146A6-A0F4-4D91-AA9A-7CC9E1F56E4E}" type="sibTrans" cxnId="{1B7D3871-064F-4AE0-8250-55C37EEC82DE}">
      <dgm:prSet/>
      <dgm:spPr/>
      <dgm:t>
        <a:bodyPr/>
        <a:lstStyle/>
        <a:p>
          <a:endParaRPr lang="en-US"/>
        </a:p>
      </dgm:t>
    </dgm:pt>
    <dgm:pt modelId="{1034A7E0-8B45-42BF-8EAB-CB94D81ED4D0}">
      <dgm:prSet/>
      <dgm:spPr/>
      <dgm:t>
        <a:bodyPr/>
        <a:lstStyle/>
        <a:p>
          <a:r>
            <a:rPr lang="en-US" dirty="0"/>
            <a:t>Equity </a:t>
          </a:r>
        </a:p>
      </dgm:t>
    </dgm:pt>
    <dgm:pt modelId="{4C07C327-B05B-4828-8A0C-D0F9F5B729DA}" type="parTrans" cxnId="{ABA9C656-6C0F-49BE-919C-19DEFFFF68E1}">
      <dgm:prSet/>
      <dgm:spPr/>
      <dgm:t>
        <a:bodyPr/>
        <a:lstStyle/>
        <a:p>
          <a:endParaRPr lang="en-US"/>
        </a:p>
      </dgm:t>
    </dgm:pt>
    <dgm:pt modelId="{5584D4A6-E40C-434E-9199-30151155FAAD}" type="sibTrans" cxnId="{ABA9C656-6C0F-49BE-919C-19DEFFFF68E1}">
      <dgm:prSet/>
      <dgm:spPr/>
      <dgm:t>
        <a:bodyPr/>
        <a:lstStyle/>
        <a:p>
          <a:endParaRPr lang="en-US"/>
        </a:p>
      </dgm:t>
    </dgm:pt>
    <dgm:pt modelId="{A04506A5-191A-488B-B036-3FD7E4F04038}">
      <dgm:prSet/>
      <dgm:spPr/>
      <dgm:t>
        <a:bodyPr/>
        <a:lstStyle/>
        <a:p>
          <a:r>
            <a:rPr lang="en-US" dirty="0"/>
            <a:t>Technology and Mobility </a:t>
          </a:r>
        </a:p>
      </dgm:t>
    </dgm:pt>
    <dgm:pt modelId="{8613FB26-36AA-4958-87AF-6E3383EEEEC4}" type="parTrans" cxnId="{27DF6370-4742-495F-924F-26C80DC76287}">
      <dgm:prSet/>
      <dgm:spPr/>
      <dgm:t>
        <a:bodyPr/>
        <a:lstStyle/>
        <a:p>
          <a:endParaRPr lang="en-US"/>
        </a:p>
      </dgm:t>
    </dgm:pt>
    <dgm:pt modelId="{8C803A4E-01B1-4D2C-A9EC-C55890D8A534}" type="sibTrans" cxnId="{27DF6370-4742-495F-924F-26C80DC76287}">
      <dgm:prSet/>
      <dgm:spPr/>
      <dgm:t>
        <a:bodyPr/>
        <a:lstStyle/>
        <a:p>
          <a:endParaRPr lang="en-US"/>
        </a:p>
      </dgm:t>
    </dgm:pt>
    <dgm:pt modelId="{5ACCA711-9094-4CBD-9A90-3D8814C353A7}">
      <dgm:prSet/>
      <dgm:spPr/>
      <dgm:t>
        <a:bodyPr/>
        <a:lstStyle/>
        <a:p>
          <a:r>
            <a:rPr lang="en-US" dirty="0"/>
            <a:t>Transportation Behavior </a:t>
          </a:r>
        </a:p>
      </dgm:t>
    </dgm:pt>
    <dgm:pt modelId="{0486091E-A2E0-4271-93AF-53E57AEAD7CC}" type="parTrans" cxnId="{9DFF7E03-81B5-4AB3-A276-1D106AE6DB55}">
      <dgm:prSet/>
      <dgm:spPr/>
      <dgm:t>
        <a:bodyPr/>
        <a:lstStyle/>
        <a:p>
          <a:endParaRPr lang="en-US"/>
        </a:p>
      </dgm:t>
    </dgm:pt>
    <dgm:pt modelId="{8C76404A-2DA0-4703-A92F-EE09EC37E345}" type="sibTrans" cxnId="{9DFF7E03-81B5-4AB3-A276-1D106AE6DB55}">
      <dgm:prSet/>
      <dgm:spPr/>
      <dgm:t>
        <a:bodyPr/>
        <a:lstStyle/>
        <a:p>
          <a:endParaRPr lang="en-US"/>
        </a:p>
      </dgm:t>
    </dgm:pt>
    <dgm:pt modelId="{3371A5CB-DA15-47D5-9311-4372F7E9CA0F}">
      <dgm:prSet/>
      <dgm:spPr/>
      <dgm:t>
        <a:bodyPr/>
        <a:lstStyle/>
        <a:p>
          <a:r>
            <a:rPr lang="en-US" dirty="0"/>
            <a:t>Equitable Funding Formula</a:t>
          </a:r>
        </a:p>
      </dgm:t>
    </dgm:pt>
    <dgm:pt modelId="{6B01574D-23B7-49C5-8FC8-1C6EA8CA18EC}" type="parTrans" cxnId="{F84C8313-6BFE-4CB8-A745-581DD95D391C}">
      <dgm:prSet/>
      <dgm:spPr/>
      <dgm:t>
        <a:bodyPr/>
        <a:lstStyle/>
        <a:p>
          <a:endParaRPr lang="en-US"/>
        </a:p>
      </dgm:t>
    </dgm:pt>
    <dgm:pt modelId="{A33F234C-6469-4705-BE6A-3321CE90CF36}" type="sibTrans" cxnId="{F84C8313-6BFE-4CB8-A745-581DD95D391C}">
      <dgm:prSet/>
      <dgm:spPr/>
      <dgm:t>
        <a:bodyPr/>
        <a:lstStyle/>
        <a:p>
          <a:endParaRPr lang="en-US"/>
        </a:p>
      </dgm:t>
    </dgm:pt>
    <dgm:pt modelId="{916FCDDE-6F2C-4A7A-9E97-491FBD123C38}">
      <dgm:prSet/>
      <dgm:spPr/>
      <dgm:t>
        <a:bodyPr/>
        <a:lstStyle/>
        <a:p>
          <a:r>
            <a:rPr lang="en-US" dirty="0"/>
            <a:t>Coordination and Partnerships</a:t>
          </a:r>
        </a:p>
      </dgm:t>
    </dgm:pt>
    <dgm:pt modelId="{995FE5DA-8761-4695-B217-7FBFD0A348F5}" type="parTrans" cxnId="{48BBF65F-2316-406F-B350-7E38848CEFCB}">
      <dgm:prSet/>
      <dgm:spPr/>
      <dgm:t>
        <a:bodyPr/>
        <a:lstStyle/>
        <a:p>
          <a:endParaRPr lang="en-US"/>
        </a:p>
      </dgm:t>
    </dgm:pt>
    <dgm:pt modelId="{FD0FB2BC-9DE0-4033-A3FF-EA503EAA9DB3}" type="sibTrans" cxnId="{48BBF65F-2316-406F-B350-7E38848CEFCB}">
      <dgm:prSet/>
      <dgm:spPr/>
      <dgm:t>
        <a:bodyPr/>
        <a:lstStyle/>
        <a:p>
          <a:endParaRPr lang="en-US"/>
        </a:p>
      </dgm:t>
    </dgm:pt>
    <dgm:pt modelId="{DD14D098-0414-439D-BCFF-0FF3FA0DC28A}">
      <dgm:prSet/>
      <dgm:spPr/>
      <dgm:t>
        <a:bodyPr/>
        <a:lstStyle/>
        <a:p>
          <a:r>
            <a:rPr lang="en-US" dirty="0"/>
            <a:t>Service Performance</a:t>
          </a:r>
        </a:p>
      </dgm:t>
    </dgm:pt>
    <dgm:pt modelId="{B0852ADC-6EA3-419E-B81C-1AB78510E1BB}" type="parTrans" cxnId="{A3F58029-74F6-4D83-9ADA-851988F14FF1}">
      <dgm:prSet/>
      <dgm:spPr/>
      <dgm:t>
        <a:bodyPr/>
        <a:lstStyle/>
        <a:p>
          <a:endParaRPr lang="en-US"/>
        </a:p>
      </dgm:t>
    </dgm:pt>
    <dgm:pt modelId="{CA7F7BCB-2C64-4029-96B6-31AE679EA140}" type="sibTrans" cxnId="{A3F58029-74F6-4D83-9ADA-851988F14FF1}">
      <dgm:prSet/>
      <dgm:spPr/>
      <dgm:t>
        <a:bodyPr/>
        <a:lstStyle/>
        <a:p>
          <a:endParaRPr lang="en-US"/>
        </a:p>
      </dgm:t>
    </dgm:pt>
    <dgm:pt modelId="{18AB9B04-5744-4536-86B1-C52F51FDEF9E}">
      <dgm:prSet/>
      <dgm:spPr/>
      <dgm:t>
        <a:bodyPr/>
        <a:lstStyle/>
        <a:p>
          <a:r>
            <a:rPr lang="en-US" dirty="0"/>
            <a:t>Demographic Shifts </a:t>
          </a:r>
        </a:p>
      </dgm:t>
    </dgm:pt>
    <dgm:pt modelId="{9AA87C6D-9656-4722-A556-0055133B208B}" type="parTrans" cxnId="{978420FD-10C5-4764-B92C-B680F4BB7FCD}">
      <dgm:prSet/>
      <dgm:spPr/>
      <dgm:t>
        <a:bodyPr/>
        <a:lstStyle/>
        <a:p>
          <a:endParaRPr lang="en-US"/>
        </a:p>
      </dgm:t>
    </dgm:pt>
    <dgm:pt modelId="{FE4ECB4E-3BFE-49DA-A191-A4EE0FA49FAB}" type="sibTrans" cxnId="{978420FD-10C5-4764-B92C-B680F4BB7FCD}">
      <dgm:prSet/>
      <dgm:spPr/>
      <dgm:t>
        <a:bodyPr/>
        <a:lstStyle/>
        <a:p>
          <a:endParaRPr lang="en-US"/>
        </a:p>
      </dgm:t>
    </dgm:pt>
    <dgm:pt modelId="{1612C9B7-1625-43A4-82AA-E09BBFF8D481}" type="pres">
      <dgm:prSet presAssocID="{B7240FA5-084F-4933-B30B-3A55E0C7276E}" presName="Name0" presStyleCnt="0">
        <dgm:presLayoutVars>
          <dgm:dir/>
          <dgm:resizeHandles val="exact"/>
        </dgm:presLayoutVars>
      </dgm:prSet>
      <dgm:spPr/>
    </dgm:pt>
    <dgm:pt modelId="{7E7AD88E-620B-4313-89D4-B9A508F68D8E}" type="pres">
      <dgm:prSet presAssocID="{C9A040EF-D4BB-4FBA-9848-18958AC3007C}" presName="composite" presStyleCnt="0"/>
      <dgm:spPr/>
    </dgm:pt>
    <dgm:pt modelId="{75249A39-AFDD-4F27-8A03-12A3B015B400}" type="pres">
      <dgm:prSet presAssocID="{C9A040EF-D4BB-4FBA-9848-18958AC3007C}" presName="rect1" presStyleLbl="trAlignAcc1" presStyleIdx="0" presStyleCnt="8">
        <dgm:presLayoutVars>
          <dgm:bulletEnabled val="1"/>
        </dgm:presLayoutVars>
      </dgm:prSet>
      <dgm:spPr/>
    </dgm:pt>
    <dgm:pt modelId="{35DE5F1F-EA9D-449E-A9E7-3EA063C4F9B4}" type="pres">
      <dgm:prSet presAssocID="{C9A040EF-D4BB-4FBA-9848-18958AC3007C}" presName="rect2" presStyleLbl="fgImgPlac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A hand holding a plant"/>
        </a:ext>
      </dgm:extLst>
    </dgm:pt>
    <dgm:pt modelId="{A5D84795-4892-4DB7-974D-AA65010D04E1}" type="pres">
      <dgm:prSet presAssocID="{9CF146A6-A0F4-4D91-AA9A-7CC9E1F56E4E}" presName="sibTrans" presStyleCnt="0"/>
      <dgm:spPr/>
    </dgm:pt>
    <dgm:pt modelId="{15AA3E7C-AFFE-401A-8F73-0B6F063C87C1}" type="pres">
      <dgm:prSet presAssocID="{1034A7E0-8B45-42BF-8EAB-CB94D81ED4D0}" presName="composite" presStyleCnt="0"/>
      <dgm:spPr/>
    </dgm:pt>
    <dgm:pt modelId="{2D6CBC10-11D3-411C-B2B8-AAF342E6247F}" type="pres">
      <dgm:prSet presAssocID="{1034A7E0-8B45-42BF-8EAB-CB94D81ED4D0}" presName="rect1" presStyleLbl="trAlignAcc1" presStyleIdx="1" presStyleCnt="8">
        <dgm:presLayoutVars>
          <dgm:bulletEnabled val="1"/>
        </dgm:presLayoutVars>
      </dgm:prSet>
      <dgm:spPr/>
    </dgm:pt>
    <dgm:pt modelId="{307B35AE-5AE9-40DA-BA1A-58918A58D127}" type="pres">
      <dgm:prSet presAssocID="{1034A7E0-8B45-42BF-8EAB-CB94D81ED4D0}" presName="rect2" presStyleLbl="fgImgPlace1" presStyleIdx="1" presStyleCnt="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8000" r="-58000"/>
          </a:stretch>
        </a:blipFill>
      </dgm:spPr>
      <dgm:extLst>
        <a:ext uri="{E40237B7-FDA0-4F09-8148-C483321AD2D9}">
          <dgm14:cNvPr xmlns:dgm14="http://schemas.microsoft.com/office/drawing/2010/diagram" id="0" name="" descr="A group of multi colored wooden stick figures"/>
        </a:ext>
      </dgm:extLst>
    </dgm:pt>
    <dgm:pt modelId="{86A0C97D-DDF9-4BA9-85C2-8824BFD1E4AD}" type="pres">
      <dgm:prSet presAssocID="{5584D4A6-E40C-434E-9199-30151155FAAD}" presName="sibTrans" presStyleCnt="0"/>
      <dgm:spPr/>
    </dgm:pt>
    <dgm:pt modelId="{3D56EE8B-1AA6-4792-A58E-F6A2571A9B84}" type="pres">
      <dgm:prSet presAssocID="{A04506A5-191A-488B-B036-3FD7E4F04038}" presName="composite" presStyleCnt="0"/>
      <dgm:spPr/>
    </dgm:pt>
    <dgm:pt modelId="{60A09D13-CC48-42C2-9817-3CDF9656EB25}" type="pres">
      <dgm:prSet presAssocID="{A04506A5-191A-488B-B036-3FD7E4F04038}" presName="rect1" presStyleLbl="trAlignAcc1" presStyleIdx="2" presStyleCnt="8">
        <dgm:presLayoutVars>
          <dgm:bulletEnabled val="1"/>
        </dgm:presLayoutVars>
      </dgm:prSet>
      <dgm:spPr/>
    </dgm:pt>
    <dgm:pt modelId="{49048FF5-CECE-47AD-9B80-974C8348D606}" type="pres">
      <dgm:prSet presAssocID="{A04506A5-191A-488B-B036-3FD7E4F04038}" presName="rect2" presStyleLbl="fgImgPlace1" presStyleIdx="2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7000" r="-87000"/>
          </a:stretch>
        </a:blipFill>
      </dgm:spPr>
      <dgm:extLst>
        <a:ext uri="{E40237B7-FDA0-4F09-8148-C483321AD2D9}">
          <dgm14:cNvPr xmlns:dgm14="http://schemas.microsoft.com/office/drawing/2010/diagram" id="0" name="" descr="Close-up of circuit board"/>
        </a:ext>
      </dgm:extLst>
    </dgm:pt>
    <dgm:pt modelId="{A223DC9A-B405-4091-B5BC-3320AD36AD26}" type="pres">
      <dgm:prSet presAssocID="{8C803A4E-01B1-4D2C-A9EC-C55890D8A534}" presName="sibTrans" presStyleCnt="0"/>
      <dgm:spPr/>
    </dgm:pt>
    <dgm:pt modelId="{B5EADE31-3310-4AC0-AFBA-918A139A34C1}" type="pres">
      <dgm:prSet presAssocID="{5ACCA711-9094-4CBD-9A90-3D8814C353A7}" presName="composite" presStyleCnt="0"/>
      <dgm:spPr/>
    </dgm:pt>
    <dgm:pt modelId="{99CF1B85-141A-46B0-8FFB-F51666CABE70}" type="pres">
      <dgm:prSet presAssocID="{5ACCA711-9094-4CBD-9A90-3D8814C353A7}" presName="rect1" presStyleLbl="trAlignAcc1" presStyleIdx="3" presStyleCnt="8">
        <dgm:presLayoutVars>
          <dgm:bulletEnabled val="1"/>
        </dgm:presLayoutVars>
      </dgm:prSet>
      <dgm:spPr/>
    </dgm:pt>
    <dgm:pt modelId="{B87CAED5-8AC7-4BFC-AD62-6E776448C134}" type="pres">
      <dgm:prSet presAssocID="{5ACCA711-9094-4CBD-9A90-3D8814C353A7}" presName="rect2" presStyleLbl="fgImgPlace1" presStyleIdx="3" presStyleCnt="8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/>
          </a:stretch>
        </a:blipFill>
      </dgm:spPr>
    </dgm:pt>
    <dgm:pt modelId="{3D34F9B5-B12F-4859-A1F1-01E78CB84E28}" type="pres">
      <dgm:prSet presAssocID="{8C76404A-2DA0-4703-A92F-EE09EC37E345}" presName="sibTrans" presStyleCnt="0"/>
      <dgm:spPr/>
    </dgm:pt>
    <dgm:pt modelId="{B0D6F320-4FE7-44A9-9E57-984D1DE28C25}" type="pres">
      <dgm:prSet presAssocID="{3371A5CB-DA15-47D5-9311-4372F7E9CA0F}" presName="composite" presStyleCnt="0"/>
      <dgm:spPr/>
    </dgm:pt>
    <dgm:pt modelId="{257B78A7-FB56-4148-855E-031E6A8BF2AB}" type="pres">
      <dgm:prSet presAssocID="{3371A5CB-DA15-47D5-9311-4372F7E9CA0F}" presName="rect1" presStyleLbl="trAlignAcc1" presStyleIdx="4" presStyleCnt="8">
        <dgm:presLayoutVars>
          <dgm:bulletEnabled val="1"/>
        </dgm:presLayoutVars>
      </dgm:prSet>
      <dgm:spPr/>
    </dgm:pt>
    <dgm:pt modelId="{4D64AEF4-1BE4-4313-9782-C1C07FD58097}" type="pres">
      <dgm:prSet presAssocID="{3371A5CB-DA15-47D5-9311-4372F7E9CA0F}" presName="rect2" presStyleLbl="fgImgPlace1" presStyleIdx="4" presStyleCnt="8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eople and speech bubbles"/>
        </a:ext>
      </dgm:extLst>
    </dgm:pt>
    <dgm:pt modelId="{B7666591-863B-41F9-A135-ACE3EBD5B35A}" type="pres">
      <dgm:prSet presAssocID="{A33F234C-6469-4705-BE6A-3321CE90CF36}" presName="sibTrans" presStyleCnt="0"/>
      <dgm:spPr/>
    </dgm:pt>
    <dgm:pt modelId="{EAC7D9F8-4AC6-4174-93CD-C1F6DF502EC4}" type="pres">
      <dgm:prSet presAssocID="{916FCDDE-6F2C-4A7A-9E97-491FBD123C38}" presName="composite" presStyleCnt="0"/>
      <dgm:spPr/>
    </dgm:pt>
    <dgm:pt modelId="{A553B2FB-5A3A-4E54-8047-A9CA1D3CFD37}" type="pres">
      <dgm:prSet presAssocID="{916FCDDE-6F2C-4A7A-9E97-491FBD123C38}" presName="rect1" presStyleLbl="trAlignAcc1" presStyleIdx="5" presStyleCnt="8">
        <dgm:presLayoutVars>
          <dgm:bulletEnabled val="1"/>
        </dgm:presLayoutVars>
      </dgm:prSet>
      <dgm:spPr/>
    </dgm:pt>
    <dgm:pt modelId="{11789100-AD69-4FD6-A4FC-661A4CDD92BB}" type="pres">
      <dgm:prSet presAssocID="{916FCDDE-6F2C-4A7A-9E97-491FBD123C38}" presName="rect2" presStyleLbl="fgImgPlace1" presStyleIdx="5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</dgm:spPr>
      <dgm:extLst>
        <a:ext uri="{E40237B7-FDA0-4F09-8148-C483321AD2D9}">
          <dgm14:cNvPr xmlns:dgm14="http://schemas.microsoft.com/office/drawing/2010/diagram" id="0" name="" descr="People shaking hands"/>
        </a:ext>
      </dgm:extLst>
    </dgm:pt>
    <dgm:pt modelId="{FA836E8E-6D89-4F43-ACF2-9F8B01BF0422}" type="pres">
      <dgm:prSet presAssocID="{FD0FB2BC-9DE0-4033-A3FF-EA503EAA9DB3}" presName="sibTrans" presStyleCnt="0"/>
      <dgm:spPr/>
    </dgm:pt>
    <dgm:pt modelId="{6AD359BB-7813-4F12-85E7-721CB564849E}" type="pres">
      <dgm:prSet presAssocID="{DD14D098-0414-439D-BCFF-0FF3FA0DC28A}" presName="composite" presStyleCnt="0"/>
      <dgm:spPr/>
    </dgm:pt>
    <dgm:pt modelId="{AECDA84C-2221-4F96-B904-8D10FE10152A}" type="pres">
      <dgm:prSet presAssocID="{DD14D098-0414-439D-BCFF-0FF3FA0DC28A}" presName="rect1" presStyleLbl="trAlignAcc1" presStyleIdx="6" presStyleCnt="8">
        <dgm:presLayoutVars>
          <dgm:bulletEnabled val="1"/>
        </dgm:presLayoutVars>
      </dgm:prSet>
      <dgm:spPr/>
    </dgm:pt>
    <dgm:pt modelId="{705C1EC8-FFDD-4FBD-8454-04B63CB5FD6C}" type="pres">
      <dgm:prSet presAssocID="{DD14D098-0414-439D-BCFF-0FF3FA0DC28A}" presName="rect2" presStyleLbl="fgImgPlace1" presStyleIdx="6" presStyleCnt="8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  <dgm:extLst>
        <a:ext uri="{E40237B7-FDA0-4F09-8148-C483321AD2D9}">
          <dgm14:cNvPr xmlns:dgm14="http://schemas.microsoft.com/office/drawing/2010/diagram" id="0" name="" descr="Arrows pointing up"/>
        </a:ext>
      </dgm:extLst>
    </dgm:pt>
    <dgm:pt modelId="{9EA187A8-55FF-4CBD-97AF-B061610D9D1A}" type="pres">
      <dgm:prSet presAssocID="{CA7F7BCB-2C64-4029-96B6-31AE679EA140}" presName="sibTrans" presStyleCnt="0"/>
      <dgm:spPr/>
    </dgm:pt>
    <dgm:pt modelId="{C4C14E9F-F1DC-4CCE-9DBB-6F999750BD1F}" type="pres">
      <dgm:prSet presAssocID="{18AB9B04-5744-4536-86B1-C52F51FDEF9E}" presName="composite" presStyleCnt="0"/>
      <dgm:spPr/>
    </dgm:pt>
    <dgm:pt modelId="{5A3780FB-1E17-4FAD-9B12-69662219712D}" type="pres">
      <dgm:prSet presAssocID="{18AB9B04-5744-4536-86B1-C52F51FDEF9E}" presName="rect1" presStyleLbl="trAlignAcc1" presStyleIdx="7" presStyleCnt="8">
        <dgm:presLayoutVars>
          <dgm:bulletEnabled val="1"/>
        </dgm:presLayoutVars>
      </dgm:prSet>
      <dgm:spPr/>
    </dgm:pt>
    <dgm:pt modelId="{758BFA62-E19E-4F1D-823F-B5B380E78585}" type="pres">
      <dgm:prSet presAssocID="{18AB9B04-5744-4536-86B1-C52F51FDEF9E}" presName="rect2" presStyleLbl="fgImgPlace1" presStyleIdx="7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</dgm:spPr>
      <dgm:extLst>
        <a:ext uri="{E40237B7-FDA0-4F09-8148-C483321AD2D9}">
          <dgm14:cNvPr xmlns:dgm14="http://schemas.microsoft.com/office/drawing/2010/diagram" id="0" name="" descr="Senior man helping baby walk"/>
        </a:ext>
      </dgm:extLst>
    </dgm:pt>
  </dgm:ptLst>
  <dgm:cxnLst>
    <dgm:cxn modelId="{384F8202-0F18-412E-A920-0CD057201179}" type="presOf" srcId="{B7240FA5-084F-4933-B30B-3A55E0C7276E}" destId="{1612C9B7-1625-43A4-82AA-E09BBFF8D481}" srcOrd="0" destOrd="0" presId="urn:microsoft.com/office/officeart/2008/layout/PictureStrips"/>
    <dgm:cxn modelId="{9DFF7E03-81B5-4AB3-A276-1D106AE6DB55}" srcId="{B7240FA5-084F-4933-B30B-3A55E0C7276E}" destId="{5ACCA711-9094-4CBD-9A90-3D8814C353A7}" srcOrd="3" destOrd="0" parTransId="{0486091E-A2E0-4271-93AF-53E57AEAD7CC}" sibTransId="{8C76404A-2DA0-4703-A92F-EE09EC37E345}"/>
    <dgm:cxn modelId="{F84C8313-6BFE-4CB8-A745-581DD95D391C}" srcId="{B7240FA5-084F-4933-B30B-3A55E0C7276E}" destId="{3371A5CB-DA15-47D5-9311-4372F7E9CA0F}" srcOrd="4" destOrd="0" parTransId="{6B01574D-23B7-49C5-8FC8-1C6EA8CA18EC}" sibTransId="{A33F234C-6469-4705-BE6A-3321CE90CF36}"/>
    <dgm:cxn modelId="{A3F58029-74F6-4D83-9ADA-851988F14FF1}" srcId="{B7240FA5-084F-4933-B30B-3A55E0C7276E}" destId="{DD14D098-0414-439D-BCFF-0FF3FA0DC28A}" srcOrd="6" destOrd="0" parTransId="{B0852ADC-6EA3-419E-B81C-1AB78510E1BB}" sibTransId="{CA7F7BCB-2C64-4029-96B6-31AE679EA140}"/>
    <dgm:cxn modelId="{2A24C42A-F7BA-47A3-9DE3-CB0B87AC0B3F}" type="presOf" srcId="{916FCDDE-6F2C-4A7A-9E97-491FBD123C38}" destId="{A553B2FB-5A3A-4E54-8047-A9CA1D3CFD37}" srcOrd="0" destOrd="0" presId="urn:microsoft.com/office/officeart/2008/layout/PictureStrips"/>
    <dgm:cxn modelId="{AFE6E739-221E-4049-9775-5FCCF4411947}" type="presOf" srcId="{A04506A5-191A-488B-B036-3FD7E4F04038}" destId="{60A09D13-CC48-42C2-9817-3CDF9656EB25}" srcOrd="0" destOrd="0" presId="urn:microsoft.com/office/officeart/2008/layout/PictureStrips"/>
    <dgm:cxn modelId="{F6903A3A-065D-44D4-BA83-284C479FDA6F}" type="presOf" srcId="{18AB9B04-5744-4536-86B1-C52F51FDEF9E}" destId="{5A3780FB-1E17-4FAD-9B12-69662219712D}" srcOrd="0" destOrd="0" presId="urn:microsoft.com/office/officeart/2008/layout/PictureStrips"/>
    <dgm:cxn modelId="{48BBF65F-2316-406F-B350-7E38848CEFCB}" srcId="{B7240FA5-084F-4933-B30B-3A55E0C7276E}" destId="{916FCDDE-6F2C-4A7A-9E97-491FBD123C38}" srcOrd="5" destOrd="0" parTransId="{995FE5DA-8761-4695-B217-7FBFD0A348F5}" sibTransId="{FD0FB2BC-9DE0-4033-A3FF-EA503EAA9DB3}"/>
    <dgm:cxn modelId="{AD3FBF48-9AEE-4B0C-9D70-71438686144A}" type="presOf" srcId="{5ACCA711-9094-4CBD-9A90-3D8814C353A7}" destId="{99CF1B85-141A-46B0-8FFB-F51666CABE70}" srcOrd="0" destOrd="0" presId="urn:microsoft.com/office/officeart/2008/layout/PictureStrips"/>
    <dgm:cxn modelId="{025DDB4A-C854-4355-8555-51924760047F}" type="presOf" srcId="{C9A040EF-D4BB-4FBA-9848-18958AC3007C}" destId="{75249A39-AFDD-4F27-8A03-12A3B015B400}" srcOrd="0" destOrd="0" presId="urn:microsoft.com/office/officeart/2008/layout/PictureStrips"/>
    <dgm:cxn modelId="{27DF6370-4742-495F-924F-26C80DC76287}" srcId="{B7240FA5-084F-4933-B30B-3A55E0C7276E}" destId="{A04506A5-191A-488B-B036-3FD7E4F04038}" srcOrd="2" destOrd="0" parTransId="{8613FB26-36AA-4958-87AF-6E3383EEEEC4}" sibTransId="{8C803A4E-01B1-4D2C-A9EC-C55890D8A534}"/>
    <dgm:cxn modelId="{1B7D3871-064F-4AE0-8250-55C37EEC82DE}" srcId="{B7240FA5-084F-4933-B30B-3A55E0C7276E}" destId="{C9A040EF-D4BB-4FBA-9848-18958AC3007C}" srcOrd="0" destOrd="0" parTransId="{7F2AAAEB-100A-40DA-8718-DE25F1977105}" sibTransId="{9CF146A6-A0F4-4D91-AA9A-7CC9E1F56E4E}"/>
    <dgm:cxn modelId="{ABA9C656-6C0F-49BE-919C-19DEFFFF68E1}" srcId="{B7240FA5-084F-4933-B30B-3A55E0C7276E}" destId="{1034A7E0-8B45-42BF-8EAB-CB94D81ED4D0}" srcOrd="1" destOrd="0" parTransId="{4C07C327-B05B-4828-8A0C-D0F9F5B729DA}" sibTransId="{5584D4A6-E40C-434E-9199-30151155FAAD}"/>
    <dgm:cxn modelId="{88CED587-1FB7-41B7-B5B8-2D28F0C99999}" type="presOf" srcId="{1034A7E0-8B45-42BF-8EAB-CB94D81ED4D0}" destId="{2D6CBC10-11D3-411C-B2B8-AAF342E6247F}" srcOrd="0" destOrd="0" presId="urn:microsoft.com/office/officeart/2008/layout/PictureStrips"/>
    <dgm:cxn modelId="{218A5998-97A5-42E2-A07C-E47667A49C55}" type="presOf" srcId="{DD14D098-0414-439D-BCFF-0FF3FA0DC28A}" destId="{AECDA84C-2221-4F96-B904-8D10FE10152A}" srcOrd="0" destOrd="0" presId="urn:microsoft.com/office/officeart/2008/layout/PictureStrips"/>
    <dgm:cxn modelId="{FC6F1CA5-25F4-457C-A000-CCCEF837330E}" type="presOf" srcId="{3371A5CB-DA15-47D5-9311-4372F7E9CA0F}" destId="{257B78A7-FB56-4148-855E-031E6A8BF2AB}" srcOrd="0" destOrd="0" presId="urn:microsoft.com/office/officeart/2008/layout/PictureStrips"/>
    <dgm:cxn modelId="{978420FD-10C5-4764-B92C-B680F4BB7FCD}" srcId="{B7240FA5-084F-4933-B30B-3A55E0C7276E}" destId="{18AB9B04-5744-4536-86B1-C52F51FDEF9E}" srcOrd="7" destOrd="0" parTransId="{9AA87C6D-9656-4722-A556-0055133B208B}" sibTransId="{FE4ECB4E-3BFE-49DA-A191-A4EE0FA49FAB}"/>
    <dgm:cxn modelId="{B4FA08E0-3820-4B1F-9590-326F59DB33C3}" type="presParOf" srcId="{1612C9B7-1625-43A4-82AA-E09BBFF8D481}" destId="{7E7AD88E-620B-4313-89D4-B9A508F68D8E}" srcOrd="0" destOrd="0" presId="urn:microsoft.com/office/officeart/2008/layout/PictureStrips"/>
    <dgm:cxn modelId="{37EDA0A2-DFAA-49F5-83B2-FF6BEEA24941}" type="presParOf" srcId="{7E7AD88E-620B-4313-89D4-B9A508F68D8E}" destId="{75249A39-AFDD-4F27-8A03-12A3B015B400}" srcOrd="0" destOrd="0" presId="urn:microsoft.com/office/officeart/2008/layout/PictureStrips"/>
    <dgm:cxn modelId="{FA5D7A7C-47BB-4B57-B88E-EDFC63747B28}" type="presParOf" srcId="{7E7AD88E-620B-4313-89D4-B9A508F68D8E}" destId="{35DE5F1F-EA9D-449E-A9E7-3EA063C4F9B4}" srcOrd="1" destOrd="0" presId="urn:microsoft.com/office/officeart/2008/layout/PictureStrips"/>
    <dgm:cxn modelId="{78783213-5F7C-47CB-8C7F-8EADD9E5B646}" type="presParOf" srcId="{1612C9B7-1625-43A4-82AA-E09BBFF8D481}" destId="{A5D84795-4892-4DB7-974D-AA65010D04E1}" srcOrd="1" destOrd="0" presId="urn:microsoft.com/office/officeart/2008/layout/PictureStrips"/>
    <dgm:cxn modelId="{7613FA90-4180-48DC-B21B-2F529122F385}" type="presParOf" srcId="{1612C9B7-1625-43A4-82AA-E09BBFF8D481}" destId="{15AA3E7C-AFFE-401A-8F73-0B6F063C87C1}" srcOrd="2" destOrd="0" presId="urn:microsoft.com/office/officeart/2008/layout/PictureStrips"/>
    <dgm:cxn modelId="{6369A2F4-5AE5-4F5B-947F-44B89E075945}" type="presParOf" srcId="{15AA3E7C-AFFE-401A-8F73-0B6F063C87C1}" destId="{2D6CBC10-11D3-411C-B2B8-AAF342E6247F}" srcOrd="0" destOrd="0" presId="urn:microsoft.com/office/officeart/2008/layout/PictureStrips"/>
    <dgm:cxn modelId="{D58EFEC2-29B8-41F2-937F-AA9CAE46A4AC}" type="presParOf" srcId="{15AA3E7C-AFFE-401A-8F73-0B6F063C87C1}" destId="{307B35AE-5AE9-40DA-BA1A-58918A58D127}" srcOrd="1" destOrd="0" presId="urn:microsoft.com/office/officeart/2008/layout/PictureStrips"/>
    <dgm:cxn modelId="{1C7971AF-89D7-46DD-84A0-896656346B45}" type="presParOf" srcId="{1612C9B7-1625-43A4-82AA-E09BBFF8D481}" destId="{86A0C97D-DDF9-4BA9-85C2-8824BFD1E4AD}" srcOrd="3" destOrd="0" presId="urn:microsoft.com/office/officeart/2008/layout/PictureStrips"/>
    <dgm:cxn modelId="{6631172F-2BD7-41B0-9024-1E3C4E8CC485}" type="presParOf" srcId="{1612C9B7-1625-43A4-82AA-E09BBFF8D481}" destId="{3D56EE8B-1AA6-4792-A58E-F6A2571A9B84}" srcOrd="4" destOrd="0" presId="urn:microsoft.com/office/officeart/2008/layout/PictureStrips"/>
    <dgm:cxn modelId="{370ABFFD-4AA0-445B-A1E1-F4781555378D}" type="presParOf" srcId="{3D56EE8B-1AA6-4792-A58E-F6A2571A9B84}" destId="{60A09D13-CC48-42C2-9817-3CDF9656EB25}" srcOrd="0" destOrd="0" presId="urn:microsoft.com/office/officeart/2008/layout/PictureStrips"/>
    <dgm:cxn modelId="{18B59A60-6E17-4743-B230-E044E8D52F8E}" type="presParOf" srcId="{3D56EE8B-1AA6-4792-A58E-F6A2571A9B84}" destId="{49048FF5-CECE-47AD-9B80-974C8348D606}" srcOrd="1" destOrd="0" presId="urn:microsoft.com/office/officeart/2008/layout/PictureStrips"/>
    <dgm:cxn modelId="{D7C7677F-B877-493B-83FF-43168C63BADB}" type="presParOf" srcId="{1612C9B7-1625-43A4-82AA-E09BBFF8D481}" destId="{A223DC9A-B405-4091-B5BC-3320AD36AD26}" srcOrd="5" destOrd="0" presId="urn:microsoft.com/office/officeart/2008/layout/PictureStrips"/>
    <dgm:cxn modelId="{6C503D9E-26DD-4AE2-B87B-90D2F10BA40F}" type="presParOf" srcId="{1612C9B7-1625-43A4-82AA-E09BBFF8D481}" destId="{B5EADE31-3310-4AC0-AFBA-918A139A34C1}" srcOrd="6" destOrd="0" presId="urn:microsoft.com/office/officeart/2008/layout/PictureStrips"/>
    <dgm:cxn modelId="{D0207D8C-DE74-4128-886F-3C9DE868A01E}" type="presParOf" srcId="{B5EADE31-3310-4AC0-AFBA-918A139A34C1}" destId="{99CF1B85-141A-46B0-8FFB-F51666CABE70}" srcOrd="0" destOrd="0" presId="urn:microsoft.com/office/officeart/2008/layout/PictureStrips"/>
    <dgm:cxn modelId="{25391170-83A6-4BA7-B289-B7EA14A2CFE3}" type="presParOf" srcId="{B5EADE31-3310-4AC0-AFBA-918A139A34C1}" destId="{B87CAED5-8AC7-4BFC-AD62-6E776448C134}" srcOrd="1" destOrd="0" presId="urn:microsoft.com/office/officeart/2008/layout/PictureStrips"/>
    <dgm:cxn modelId="{375CCAA5-9D76-4121-988F-F57E578D68BB}" type="presParOf" srcId="{1612C9B7-1625-43A4-82AA-E09BBFF8D481}" destId="{3D34F9B5-B12F-4859-A1F1-01E78CB84E28}" srcOrd="7" destOrd="0" presId="urn:microsoft.com/office/officeart/2008/layout/PictureStrips"/>
    <dgm:cxn modelId="{FFEEA0BF-1864-4A7A-BFDE-65CAB040EA70}" type="presParOf" srcId="{1612C9B7-1625-43A4-82AA-E09BBFF8D481}" destId="{B0D6F320-4FE7-44A9-9E57-984D1DE28C25}" srcOrd="8" destOrd="0" presId="urn:microsoft.com/office/officeart/2008/layout/PictureStrips"/>
    <dgm:cxn modelId="{3BD2FC21-DD8E-42AA-A6FB-88018CD943AF}" type="presParOf" srcId="{B0D6F320-4FE7-44A9-9E57-984D1DE28C25}" destId="{257B78A7-FB56-4148-855E-031E6A8BF2AB}" srcOrd="0" destOrd="0" presId="urn:microsoft.com/office/officeart/2008/layout/PictureStrips"/>
    <dgm:cxn modelId="{AD915279-A7FE-4C14-89B9-16D1B1BF3F06}" type="presParOf" srcId="{B0D6F320-4FE7-44A9-9E57-984D1DE28C25}" destId="{4D64AEF4-1BE4-4313-9782-C1C07FD58097}" srcOrd="1" destOrd="0" presId="urn:microsoft.com/office/officeart/2008/layout/PictureStrips"/>
    <dgm:cxn modelId="{972BAF88-E9C7-45A9-BEB8-979521D6C244}" type="presParOf" srcId="{1612C9B7-1625-43A4-82AA-E09BBFF8D481}" destId="{B7666591-863B-41F9-A135-ACE3EBD5B35A}" srcOrd="9" destOrd="0" presId="urn:microsoft.com/office/officeart/2008/layout/PictureStrips"/>
    <dgm:cxn modelId="{B2B11392-45A1-4294-AE2D-F3895F5B31F5}" type="presParOf" srcId="{1612C9B7-1625-43A4-82AA-E09BBFF8D481}" destId="{EAC7D9F8-4AC6-4174-93CD-C1F6DF502EC4}" srcOrd="10" destOrd="0" presId="urn:microsoft.com/office/officeart/2008/layout/PictureStrips"/>
    <dgm:cxn modelId="{0FCF60B3-3788-433B-BAA4-BF6759DFBA9D}" type="presParOf" srcId="{EAC7D9F8-4AC6-4174-93CD-C1F6DF502EC4}" destId="{A553B2FB-5A3A-4E54-8047-A9CA1D3CFD37}" srcOrd="0" destOrd="0" presId="urn:microsoft.com/office/officeart/2008/layout/PictureStrips"/>
    <dgm:cxn modelId="{B5B662DF-BE70-43A4-A2CB-4E1BD5DB8FA5}" type="presParOf" srcId="{EAC7D9F8-4AC6-4174-93CD-C1F6DF502EC4}" destId="{11789100-AD69-4FD6-A4FC-661A4CDD92BB}" srcOrd="1" destOrd="0" presId="urn:microsoft.com/office/officeart/2008/layout/PictureStrips"/>
    <dgm:cxn modelId="{B1E47D7C-B160-4996-AE61-540CEF095B49}" type="presParOf" srcId="{1612C9B7-1625-43A4-82AA-E09BBFF8D481}" destId="{FA836E8E-6D89-4F43-ACF2-9F8B01BF0422}" srcOrd="11" destOrd="0" presId="urn:microsoft.com/office/officeart/2008/layout/PictureStrips"/>
    <dgm:cxn modelId="{46D2B105-E04D-4740-8C9E-8641E3A74665}" type="presParOf" srcId="{1612C9B7-1625-43A4-82AA-E09BBFF8D481}" destId="{6AD359BB-7813-4F12-85E7-721CB564849E}" srcOrd="12" destOrd="0" presId="urn:microsoft.com/office/officeart/2008/layout/PictureStrips"/>
    <dgm:cxn modelId="{032452CD-D476-43E0-A0A8-1A16157B3EB0}" type="presParOf" srcId="{6AD359BB-7813-4F12-85E7-721CB564849E}" destId="{AECDA84C-2221-4F96-B904-8D10FE10152A}" srcOrd="0" destOrd="0" presId="urn:microsoft.com/office/officeart/2008/layout/PictureStrips"/>
    <dgm:cxn modelId="{A27A03D3-4448-4B02-BF48-0E60C40A2A78}" type="presParOf" srcId="{6AD359BB-7813-4F12-85E7-721CB564849E}" destId="{705C1EC8-FFDD-4FBD-8454-04B63CB5FD6C}" srcOrd="1" destOrd="0" presId="urn:microsoft.com/office/officeart/2008/layout/PictureStrips"/>
    <dgm:cxn modelId="{AC7D89A1-D662-4E86-8DC4-B2DD556511E4}" type="presParOf" srcId="{1612C9B7-1625-43A4-82AA-E09BBFF8D481}" destId="{9EA187A8-55FF-4CBD-97AF-B061610D9D1A}" srcOrd="13" destOrd="0" presId="urn:microsoft.com/office/officeart/2008/layout/PictureStrips"/>
    <dgm:cxn modelId="{C2F1F1CA-70CD-4A8B-9FAC-2429B5E0FE59}" type="presParOf" srcId="{1612C9B7-1625-43A4-82AA-E09BBFF8D481}" destId="{C4C14E9F-F1DC-4CCE-9DBB-6F999750BD1F}" srcOrd="14" destOrd="0" presId="urn:microsoft.com/office/officeart/2008/layout/PictureStrips"/>
    <dgm:cxn modelId="{BD818008-F342-4507-93A1-2616AF554537}" type="presParOf" srcId="{C4C14E9F-F1DC-4CCE-9DBB-6F999750BD1F}" destId="{5A3780FB-1E17-4FAD-9B12-69662219712D}" srcOrd="0" destOrd="0" presId="urn:microsoft.com/office/officeart/2008/layout/PictureStrips"/>
    <dgm:cxn modelId="{C12C6B3D-20C0-496C-BA46-C7F58FD6FA03}" type="presParOf" srcId="{C4C14E9F-F1DC-4CCE-9DBB-6F999750BD1F}" destId="{758BFA62-E19E-4F1D-823F-B5B380E78585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0E7C2E3-3CBD-4D11-B90B-9A473BD1BF4D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7B0AAC-4C1A-4947-9257-42527B10D9AF}">
      <dgm:prSet phldrT="[Text]"/>
      <dgm:spPr/>
      <dgm:t>
        <a:bodyPr/>
        <a:lstStyle/>
        <a:p>
          <a:r>
            <a:rPr lang="en-US" dirty="0"/>
            <a:t>Plan Advisory Committee (PAC)</a:t>
          </a:r>
        </a:p>
      </dgm:t>
    </dgm:pt>
    <dgm:pt modelId="{A0856579-9588-44BB-BA89-A2D6CE02709D}" type="parTrans" cxnId="{296B364E-94BB-450A-A7DA-7D7C519AF935}">
      <dgm:prSet/>
      <dgm:spPr/>
      <dgm:t>
        <a:bodyPr/>
        <a:lstStyle/>
        <a:p>
          <a:endParaRPr lang="en-US"/>
        </a:p>
      </dgm:t>
    </dgm:pt>
    <dgm:pt modelId="{15EF095E-ACEF-4ED9-BAC9-6DBF0C759164}" type="sibTrans" cxnId="{296B364E-94BB-450A-A7DA-7D7C519AF935}">
      <dgm:prSet/>
      <dgm:spPr/>
      <dgm:t>
        <a:bodyPr/>
        <a:lstStyle/>
        <a:p>
          <a:endParaRPr lang="en-US"/>
        </a:p>
      </dgm:t>
    </dgm:pt>
    <dgm:pt modelId="{BA50A84A-BA79-4A8A-B775-482B6F26E877}">
      <dgm:prSet phldrT="[Text]"/>
      <dgm:spPr/>
      <dgm:t>
        <a:bodyPr/>
        <a:lstStyle/>
        <a:p>
          <a:r>
            <a:rPr lang="en-US" dirty="0"/>
            <a:t>Guides the plan for its entire duration</a:t>
          </a:r>
        </a:p>
      </dgm:t>
    </dgm:pt>
    <dgm:pt modelId="{2CC98447-EFA6-4F29-8CDD-32B0F34D18AE}" type="parTrans" cxnId="{001DC0BE-94F9-49D0-AF24-3B3207BC0FD2}">
      <dgm:prSet/>
      <dgm:spPr/>
      <dgm:t>
        <a:bodyPr/>
        <a:lstStyle/>
        <a:p>
          <a:endParaRPr lang="en-US"/>
        </a:p>
      </dgm:t>
    </dgm:pt>
    <dgm:pt modelId="{0EC293B9-9D86-4A45-ADF0-FC18430B680F}" type="sibTrans" cxnId="{001DC0BE-94F9-49D0-AF24-3B3207BC0FD2}">
      <dgm:prSet/>
      <dgm:spPr/>
      <dgm:t>
        <a:bodyPr/>
        <a:lstStyle/>
        <a:p>
          <a:endParaRPr lang="en-US"/>
        </a:p>
      </dgm:t>
    </dgm:pt>
    <dgm:pt modelId="{F1F2B11A-9C0B-4F60-A43E-FAE2580774A4}">
      <dgm:prSet phldrT="[Text]"/>
      <dgm:spPr/>
      <dgm:t>
        <a:bodyPr/>
        <a:lstStyle/>
        <a:p>
          <a:r>
            <a:rPr lang="en-US" dirty="0"/>
            <a:t>Provides policy direction and recommendations </a:t>
          </a:r>
        </a:p>
      </dgm:t>
    </dgm:pt>
    <dgm:pt modelId="{AD92B33C-11F4-4DE7-B6E5-28DCDCE89F2B}" type="parTrans" cxnId="{035211CF-3486-4249-825E-3D13E1C182EE}">
      <dgm:prSet/>
      <dgm:spPr/>
      <dgm:t>
        <a:bodyPr/>
        <a:lstStyle/>
        <a:p>
          <a:endParaRPr lang="en-US"/>
        </a:p>
      </dgm:t>
    </dgm:pt>
    <dgm:pt modelId="{B8CE4B89-0E54-4179-8462-5DE20BC1BDEF}" type="sibTrans" cxnId="{035211CF-3486-4249-825E-3D13E1C182EE}">
      <dgm:prSet/>
      <dgm:spPr/>
      <dgm:t>
        <a:bodyPr/>
        <a:lstStyle/>
        <a:p>
          <a:endParaRPr lang="en-US"/>
        </a:p>
      </dgm:t>
    </dgm:pt>
    <dgm:pt modelId="{B07A9C1E-0CB6-4066-8163-47BD5419F083}">
      <dgm:prSet phldrT="[Text]"/>
      <dgm:spPr/>
      <dgm:t>
        <a:bodyPr/>
        <a:lstStyle/>
        <a:p>
          <a:r>
            <a:rPr lang="en-US" dirty="0"/>
            <a:t>Technical Advisory Committee (TAC)</a:t>
          </a:r>
        </a:p>
      </dgm:t>
    </dgm:pt>
    <dgm:pt modelId="{BDE3CD46-FD8D-4A11-BE5E-3B366F377E47}" type="parTrans" cxnId="{4CC61041-3FC8-4C91-A11F-3DED342A7C6A}">
      <dgm:prSet/>
      <dgm:spPr/>
      <dgm:t>
        <a:bodyPr/>
        <a:lstStyle/>
        <a:p>
          <a:endParaRPr lang="en-US"/>
        </a:p>
      </dgm:t>
    </dgm:pt>
    <dgm:pt modelId="{9D7BEBDA-52EA-45CF-8027-5E8F17E86D22}" type="sibTrans" cxnId="{4CC61041-3FC8-4C91-A11F-3DED342A7C6A}">
      <dgm:prSet/>
      <dgm:spPr/>
      <dgm:t>
        <a:bodyPr/>
        <a:lstStyle/>
        <a:p>
          <a:endParaRPr lang="en-US"/>
        </a:p>
      </dgm:t>
    </dgm:pt>
    <dgm:pt modelId="{1800EC6B-EB49-4DB5-B955-D7BB52C1F660}">
      <dgm:prSet phldrT="[Text]"/>
      <dgm:spPr/>
      <dgm:t>
        <a:bodyPr/>
        <a:lstStyle/>
        <a:p>
          <a:r>
            <a:rPr lang="en-US" dirty="0"/>
            <a:t>Provides technical guidance and recommendations </a:t>
          </a:r>
        </a:p>
      </dgm:t>
    </dgm:pt>
    <dgm:pt modelId="{36FD343D-564E-4225-88DC-27BF8C78B74C}" type="parTrans" cxnId="{A6D1C5AB-7AC7-4E02-9E34-0C797187770C}">
      <dgm:prSet/>
      <dgm:spPr/>
      <dgm:t>
        <a:bodyPr/>
        <a:lstStyle/>
        <a:p>
          <a:endParaRPr lang="en-US"/>
        </a:p>
      </dgm:t>
    </dgm:pt>
    <dgm:pt modelId="{EDCDB7A0-43BF-42D6-874B-8C2FC96A9252}" type="sibTrans" cxnId="{A6D1C5AB-7AC7-4E02-9E34-0C797187770C}">
      <dgm:prSet/>
      <dgm:spPr/>
      <dgm:t>
        <a:bodyPr/>
        <a:lstStyle/>
        <a:p>
          <a:endParaRPr lang="en-US"/>
        </a:p>
      </dgm:t>
    </dgm:pt>
    <dgm:pt modelId="{049AA634-9F93-45A7-B9BD-DA7B5E4B84FC}">
      <dgm:prSet phldrT="[Text]"/>
      <dgm:spPr/>
      <dgm:t>
        <a:bodyPr/>
        <a:lstStyle/>
        <a:p>
          <a:r>
            <a:rPr lang="en-US" dirty="0"/>
            <a:t>Participate in the decision-making process</a:t>
          </a:r>
        </a:p>
      </dgm:t>
    </dgm:pt>
    <dgm:pt modelId="{87623581-C31C-4668-9B09-67109E70F03C}" type="parTrans" cxnId="{AFA23B12-73FD-4C97-BA85-B333A18AC9E0}">
      <dgm:prSet/>
      <dgm:spPr/>
      <dgm:t>
        <a:bodyPr/>
        <a:lstStyle/>
        <a:p>
          <a:endParaRPr lang="en-US"/>
        </a:p>
      </dgm:t>
    </dgm:pt>
    <dgm:pt modelId="{A87EA700-A77A-48BF-BF43-18DC11163EE7}" type="sibTrans" cxnId="{AFA23B12-73FD-4C97-BA85-B333A18AC9E0}">
      <dgm:prSet/>
      <dgm:spPr/>
      <dgm:t>
        <a:bodyPr/>
        <a:lstStyle/>
        <a:p>
          <a:endParaRPr lang="en-US"/>
        </a:p>
      </dgm:t>
    </dgm:pt>
    <dgm:pt modelId="{5DB5C6AA-8E0A-4D28-A354-BA757309CA48}">
      <dgm:prSet phldrT="[Text]"/>
      <dgm:spPr/>
      <dgm:t>
        <a:bodyPr/>
        <a:lstStyle/>
        <a:p>
          <a:r>
            <a:rPr lang="en-US" dirty="0"/>
            <a:t>Stakeholders include:</a:t>
          </a:r>
        </a:p>
      </dgm:t>
    </dgm:pt>
    <dgm:pt modelId="{41315AD6-94F2-4EA1-9902-CDB808DB4151}" type="parTrans" cxnId="{45A67E29-9B3A-432C-8848-F7E5397DA62E}">
      <dgm:prSet/>
      <dgm:spPr/>
      <dgm:t>
        <a:bodyPr/>
        <a:lstStyle/>
        <a:p>
          <a:endParaRPr lang="en-US"/>
        </a:p>
      </dgm:t>
    </dgm:pt>
    <dgm:pt modelId="{CC3A3852-1018-4C7C-A647-3193F58E958A}" type="sibTrans" cxnId="{45A67E29-9B3A-432C-8848-F7E5397DA62E}">
      <dgm:prSet/>
      <dgm:spPr/>
      <dgm:t>
        <a:bodyPr/>
        <a:lstStyle/>
        <a:p>
          <a:endParaRPr lang="en-US"/>
        </a:p>
      </dgm:t>
    </dgm:pt>
    <dgm:pt modelId="{2B87398F-CACE-49BD-BC81-C362E73C7C53}">
      <dgm:prSet phldrT="[Text]"/>
      <dgm:spPr/>
      <dgm:t>
        <a:bodyPr/>
        <a:lstStyle/>
        <a:p>
          <a:r>
            <a:rPr lang="en-US" dirty="0"/>
            <a:t>Urban Systems (5307)</a:t>
          </a:r>
        </a:p>
      </dgm:t>
    </dgm:pt>
    <dgm:pt modelId="{291C499D-F2EB-474A-A955-369C178847E6}" type="parTrans" cxnId="{6EB8D3F3-98F8-4010-81A8-55CCA719588E}">
      <dgm:prSet/>
      <dgm:spPr/>
      <dgm:t>
        <a:bodyPr/>
        <a:lstStyle/>
        <a:p>
          <a:endParaRPr lang="en-US"/>
        </a:p>
      </dgm:t>
    </dgm:pt>
    <dgm:pt modelId="{87027630-DF8E-4036-BD3E-F459B1756D71}" type="sibTrans" cxnId="{6EB8D3F3-98F8-4010-81A8-55CCA719588E}">
      <dgm:prSet/>
      <dgm:spPr/>
      <dgm:t>
        <a:bodyPr/>
        <a:lstStyle/>
        <a:p>
          <a:endParaRPr lang="en-US"/>
        </a:p>
      </dgm:t>
    </dgm:pt>
    <dgm:pt modelId="{217F5332-63D1-4A46-9D0B-F19B83001285}">
      <dgm:prSet phldrT="[Text]"/>
      <dgm:spPr/>
      <dgm:t>
        <a:bodyPr/>
        <a:lstStyle/>
        <a:p>
          <a:r>
            <a:rPr lang="en-US" dirty="0"/>
            <a:t>Rural Systems (5311)</a:t>
          </a:r>
        </a:p>
      </dgm:t>
    </dgm:pt>
    <dgm:pt modelId="{7B82299E-94F2-42AC-BFEB-038A043AB5C9}" type="parTrans" cxnId="{0E32C0EE-E8BE-45D5-BF39-43C220680262}">
      <dgm:prSet/>
      <dgm:spPr/>
      <dgm:t>
        <a:bodyPr/>
        <a:lstStyle/>
        <a:p>
          <a:endParaRPr lang="en-US"/>
        </a:p>
      </dgm:t>
    </dgm:pt>
    <dgm:pt modelId="{BB2673CC-99B1-4A19-8B85-A3C5989C108A}" type="sibTrans" cxnId="{0E32C0EE-E8BE-45D5-BF39-43C220680262}">
      <dgm:prSet/>
      <dgm:spPr/>
      <dgm:t>
        <a:bodyPr/>
        <a:lstStyle/>
        <a:p>
          <a:endParaRPr lang="en-US"/>
        </a:p>
      </dgm:t>
    </dgm:pt>
    <dgm:pt modelId="{D58A4E40-6B4D-40CF-8759-279FB3668A34}">
      <dgm:prSet phldrT="[Text]"/>
      <dgm:spPr/>
      <dgm:t>
        <a:bodyPr/>
        <a:lstStyle/>
        <a:p>
          <a:r>
            <a:rPr lang="en-US" dirty="0"/>
            <a:t>Tribal Nations </a:t>
          </a:r>
        </a:p>
      </dgm:t>
    </dgm:pt>
    <dgm:pt modelId="{06ABD971-2F44-4408-83F6-38075C0BD780}" type="parTrans" cxnId="{5A62591A-8ABB-493A-AB82-F1796825E895}">
      <dgm:prSet/>
      <dgm:spPr/>
      <dgm:t>
        <a:bodyPr/>
        <a:lstStyle/>
        <a:p>
          <a:endParaRPr lang="en-US"/>
        </a:p>
      </dgm:t>
    </dgm:pt>
    <dgm:pt modelId="{4F39A136-B552-4E86-83B9-6C18C52936F3}" type="sibTrans" cxnId="{5A62591A-8ABB-493A-AB82-F1796825E895}">
      <dgm:prSet/>
      <dgm:spPr/>
      <dgm:t>
        <a:bodyPr/>
        <a:lstStyle/>
        <a:p>
          <a:endParaRPr lang="en-US"/>
        </a:p>
      </dgm:t>
    </dgm:pt>
    <dgm:pt modelId="{8D4AFD63-2EF8-474A-ABB2-1A7124843129}">
      <dgm:prSet phldrT="[Text]"/>
      <dgm:spPr/>
      <dgm:t>
        <a:bodyPr/>
        <a:lstStyle/>
        <a:p>
          <a:r>
            <a:rPr lang="en-US" dirty="0"/>
            <a:t>MPO’s</a:t>
          </a:r>
        </a:p>
      </dgm:t>
    </dgm:pt>
    <dgm:pt modelId="{4B4FFA7D-D219-4C2B-9374-F3607FACA076}" type="parTrans" cxnId="{EE176A42-52F9-4491-820F-2B40BD252415}">
      <dgm:prSet/>
      <dgm:spPr/>
      <dgm:t>
        <a:bodyPr/>
        <a:lstStyle/>
        <a:p>
          <a:endParaRPr lang="en-US"/>
        </a:p>
      </dgm:t>
    </dgm:pt>
    <dgm:pt modelId="{B899040F-27EB-4B46-865F-A627878C6DD6}" type="sibTrans" cxnId="{EE176A42-52F9-4491-820F-2B40BD252415}">
      <dgm:prSet/>
      <dgm:spPr/>
      <dgm:t>
        <a:bodyPr/>
        <a:lstStyle/>
        <a:p>
          <a:endParaRPr lang="en-US"/>
        </a:p>
      </dgm:t>
    </dgm:pt>
    <dgm:pt modelId="{56B6D14E-F69F-45B7-8D85-64B3A392879A}">
      <dgm:prSet phldrT="[Text]"/>
      <dgm:spPr/>
      <dgm:t>
        <a:bodyPr/>
        <a:lstStyle/>
        <a:p>
          <a:r>
            <a:rPr lang="en-US" dirty="0"/>
            <a:t>MnDOT Districts </a:t>
          </a:r>
        </a:p>
      </dgm:t>
    </dgm:pt>
    <dgm:pt modelId="{9DF24FB5-5551-455D-BCB1-8F95BA94B682}" type="parTrans" cxnId="{76DDF917-FD47-4F28-9183-8272F967CBA0}">
      <dgm:prSet/>
      <dgm:spPr/>
      <dgm:t>
        <a:bodyPr/>
        <a:lstStyle/>
        <a:p>
          <a:endParaRPr lang="en-US"/>
        </a:p>
      </dgm:t>
    </dgm:pt>
    <dgm:pt modelId="{DFC22EB5-446D-46A0-AF95-F48ACB675FDC}" type="sibTrans" cxnId="{76DDF917-FD47-4F28-9183-8272F967CBA0}">
      <dgm:prSet/>
      <dgm:spPr/>
      <dgm:t>
        <a:bodyPr/>
        <a:lstStyle/>
        <a:p>
          <a:endParaRPr lang="en-US"/>
        </a:p>
      </dgm:t>
    </dgm:pt>
    <dgm:pt modelId="{B978F363-D59E-42B7-9F01-C4CD754483C9}">
      <dgm:prSet phldrT="[Text]"/>
      <dgm:spPr/>
      <dgm:t>
        <a:bodyPr/>
        <a:lstStyle/>
        <a:p>
          <a:r>
            <a:rPr lang="en-US" dirty="0"/>
            <a:t>Community Officials</a:t>
          </a:r>
        </a:p>
      </dgm:t>
    </dgm:pt>
    <dgm:pt modelId="{DA132280-436D-4482-91F4-93131EE6EFE7}" type="parTrans" cxnId="{0E3F2696-F93E-433D-9FF4-D13C88EFBA66}">
      <dgm:prSet/>
      <dgm:spPr/>
      <dgm:t>
        <a:bodyPr/>
        <a:lstStyle/>
        <a:p>
          <a:endParaRPr lang="en-US"/>
        </a:p>
      </dgm:t>
    </dgm:pt>
    <dgm:pt modelId="{3B8E45AA-1E27-4924-9E4F-110001365756}" type="sibTrans" cxnId="{0E3F2696-F93E-433D-9FF4-D13C88EFBA66}">
      <dgm:prSet/>
      <dgm:spPr/>
      <dgm:t>
        <a:bodyPr/>
        <a:lstStyle/>
        <a:p>
          <a:endParaRPr lang="en-US"/>
        </a:p>
      </dgm:t>
    </dgm:pt>
    <dgm:pt modelId="{71ACD691-B080-4F2B-8C5B-B347282E82D9}">
      <dgm:prSet phldrT="[Text]"/>
      <dgm:spPr/>
      <dgm:t>
        <a:bodyPr/>
        <a:lstStyle/>
        <a:p>
          <a:r>
            <a:rPr lang="en-US" dirty="0"/>
            <a:t>Reviews memos and plan documents for technical feasibility </a:t>
          </a:r>
        </a:p>
      </dgm:t>
    </dgm:pt>
    <dgm:pt modelId="{B99DBB0F-A766-4C05-AD63-A5A5B9C8B345}" type="parTrans" cxnId="{2D43953B-F961-40CF-B739-572CD917F2FA}">
      <dgm:prSet/>
      <dgm:spPr/>
      <dgm:t>
        <a:bodyPr/>
        <a:lstStyle/>
        <a:p>
          <a:endParaRPr lang="en-US"/>
        </a:p>
      </dgm:t>
    </dgm:pt>
    <dgm:pt modelId="{04C59D5A-9C86-4611-8D12-C40E98A15FAC}" type="sibTrans" cxnId="{2D43953B-F961-40CF-B739-572CD917F2FA}">
      <dgm:prSet/>
      <dgm:spPr/>
      <dgm:t>
        <a:bodyPr/>
        <a:lstStyle/>
        <a:p>
          <a:endParaRPr lang="en-US"/>
        </a:p>
      </dgm:t>
    </dgm:pt>
    <dgm:pt modelId="{AE39DD43-B50E-4DDE-B865-2066C3B6E26D}">
      <dgm:prSet phldrT="[Text]"/>
      <dgm:spPr/>
      <dgm:t>
        <a:bodyPr/>
        <a:lstStyle/>
        <a:p>
          <a:r>
            <a:rPr lang="en-US" dirty="0"/>
            <a:t>Diverse Riders Advisory Committee (DRAC)</a:t>
          </a:r>
        </a:p>
      </dgm:t>
    </dgm:pt>
    <dgm:pt modelId="{96D218EA-F661-4701-84E9-68406F63B48C}" type="parTrans" cxnId="{AB5EC748-61CA-48A1-9A87-804004D9C3CF}">
      <dgm:prSet/>
      <dgm:spPr/>
      <dgm:t>
        <a:bodyPr/>
        <a:lstStyle/>
        <a:p>
          <a:endParaRPr lang="en-US"/>
        </a:p>
      </dgm:t>
    </dgm:pt>
    <dgm:pt modelId="{6279C2C3-19C4-4950-975E-477A065F4190}" type="sibTrans" cxnId="{AB5EC748-61CA-48A1-9A87-804004D9C3CF}">
      <dgm:prSet/>
      <dgm:spPr/>
      <dgm:t>
        <a:bodyPr/>
        <a:lstStyle/>
        <a:p>
          <a:endParaRPr lang="en-US"/>
        </a:p>
      </dgm:t>
    </dgm:pt>
    <dgm:pt modelId="{1915BB35-389B-4F64-8C52-EAFBB147392D}">
      <dgm:prSet phldrT="[Text]"/>
      <dgm:spPr/>
      <dgm:t>
        <a:bodyPr/>
        <a:lstStyle/>
        <a:p>
          <a:r>
            <a:rPr lang="en-US" dirty="0"/>
            <a:t>Stakeholders include:</a:t>
          </a:r>
        </a:p>
      </dgm:t>
    </dgm:pt>
    <dgm:pt modelId="{B2BB89FD-731A-459C-9BE9-CF13FFCF7C11}" type="parTrans" cxnId="{78CBF640-BDA8-4207-86C4-3069DD44FB10}">
      <dgm:prSet/>
      <dgm:spPr/>
      <dgm:t>
        <a:bodyPr/>
        <a:lstStyle/>
        <a:p>
          <a:endParaRPr lang="en-US"/>
        </a:p>
      </dgm:t>
    </dgm:pt>
    <dgm:pt modelId="{FA180E1A-9E06-4370-A6B7-9A7FD69F2725}" type="sibTrans" cxnId="{78CBF640-BDA8-4207-86C4-3069DD44FB10}">
      <dgm:prSet/>
      <dgm:spPr/>
      <dgm:t>
        <a:bodyPr/>
        <a:lstStyle/>
        <a:p>
          <a:endParaRPr lang="en-US"/>
        </a:p>
      </dgm:t>
    </dgm:pt>
    <dgm:pt modelId="{B998228B-C4AD-437D-8C96-31768DD73C7C}">
      <dgm:prSet phldrT="[Text]"/>
      <dgm:spPr/>
      <dgm:t>
        <a:bodyPr/>
        <a:lstStyle/>
        <a:p>
          <a:r>
            <a:rPr lang="en-US" dirty="0"/>
            <a:t>State staff from various departments and agencies</a:t>
          </a:r>
        </a:p>
      </dgm:t>
    </dgm:pt>
    <dgm:pt modelId="{6164E11E-6CAA-4EA9-B97B-FA2CDA44786F}" type="parTrans" cxnId="{FDBA1FF4-A28F-4480-B735-E542FE7E0D42}">
      <dgm:prSet/>
      <dgm:spPr/>
      <dgm:t>
        <a:bodyPr/>
        <a:lstStyle/>
        <a:p>
          <a:endParaRPr lang="en-US"/>
        </a:p>
      </dgm:t>
    </dgm:pt>
    <dgm:pt modelId="{42C49D6D-C6CC-4EB4-B0D0-42FC3DCBA5D6}" type="sibTrans" cxnId="{FDBA1FF4-A28F-4480-B735-E542FE7E0D42}">
      <dgm:prSet/>
      <dgm:spPr/>
      <dgm:t>
        <a:bodyPr/>
        <a:lstStyle/>
        <a:p>
          <a:endParaRPr lang="en-US"/>
        </a:p>
      </dgm:t>
    </dgm:pt>
    <dgm:pt modelId="{C5F37B29-03C9-41D4-B8A6-911445FC4997}">
      <dgm:prSet phldrT="[Text]"/>
      <dgm:spPr/>
      <dgm:t>
        <a:bodyPr/>
        <a:lstStyle/>
        <a:p>
          <a:r>
            <a:rPr lang="en-US" dirty="0"/>
            <a:t>Bring perspective to the project </a:t>
          </a:r>
        </a:p>
      </dgm:t>
    </dgm:pt>
    <dgm:pt modelId="{2B2A8F38-81D9-40AE-8156-BE21FEE855AC}" type="parTrans" cxnId="{EC89F169-ACF9-4D9E-8FA4-D3006AE4264D}">
      <dgm:prSet/>
      <dgm:spPr/>
      <dgm:t>
        <a:bodyPr/>
        <a:lstStyle/>
        <a:p>
          <a:endParaRPr lang="en-US"/>
        </a:p>
      </dgm:t>
    </dgm:pt>
    <dgm:pt modelId="{316DF11A-649F-43B7-92EE-38966AC625AE}" type="sibTrans" cxnId="{EC89F169-ACF9-4D9E-8FA4-D3006AE4264D}">
      <dgm:prSet/>
      <dgm:spPr/>
      <dgm:t>
        <a:bodyPr/>
        <a:lstStyle/>
        <a:p>
          <a:endParaRPr lang="en-US"/>
        </a:p>
      </dgm:t>
    </dgm:pt>
    <dgm:pt modelId="{D53B6F24-FC73-4F55-8C6F-CA001722FC26}">
      <dgm:prSet phldrT="[Text]"/>
      <dgm:spPr/>
      <dgm:t>
        <a:bodyPr/>
        <a:lstStyle/>
        <a:p>
          <a:r>
            <a:rPr lang="en-US" dirty="0"/>
            <a:t>Stakeholders include:</a:t>
          </a:r>
        </a:p>
      </dgm:t>
    </dgm:pt>
    <dgm:pt modelId="{FA3E68A0-E0D9-47EE-A868-4971A5C99579}" type="parTrans" cxnId="{8CD95C1B-7BAF-4032-B6C5-31D530CA9C05}">
      <dgm:prSet/>
      <dgm:spPr/>
      <dgm:t>
        <a:bodyPr/>
        <a:lstStyle/>
        <a:p>
          <a:endParaRPr lang="en-US"/>
        </a:p>
      </dgm:t>
    </dgm:pt>
    <dgm:pt modelId="{55A44983-8E32-4A87-B3D6-C2DE76059718}" type="sibTrans" cxnId="{8CD95C1B-7BAF-4032-B6C5-31D530CA9C05}">
      <dgm:prSet/>
      <dgm:spPr/>
      <dgm:t>
        <a:bodyPr/>
        <a:lstStyle/>
        <a:p>
          <a:endParaRPr lang="en-US"/>
        </a:p>
      </dgm:t>
    </dgm:pt>
    <dgm:pt modelId="{A832536F-9F65-4ACA-934D-9F2CEF0DE7DE}">
      <dgm:prSet phldrT="[Text]"/>
      <dgm:spPr/>
      <dgm:t>
        <a:bodyPr/>
        <a:lstStyle/>
        <a:p>
          <a:r>
            <a:rPr lang="en-US" dirty="0"/>
            <a:t>Individuals who rely on transit </a:t>
          </a:r>
        </a:p>
      </dgm:t>
    </dgm:pt>
    <dgm:pt modelId="{53617609-58BB-4F5A-9C49-E325696A6611}" type="parTrans" cxnId="{0618D4F9-09F3-40A4-85B1-EFA7C3120B98}">
      <dgm:prSet/>
      <dgm:spPr/>
      <dgm:t>
        <a:bodyPr/>
        <a:lstStyle/>
        <a:p>
          <a:endParaRPr lang="en-US"/>
        </a:p>
      </dgm:t>
    </dgm:pt>
    <dgm:pt modelId="{75E4098C-17C0-475D-B748-E8D3BFF34121}" type="sibTrans" cxnId="{0618D4F9-09F3-40A4-85B1-EFA7C3120B98}">
      <dgm:prSet/>
      <dgm:spPr/>
      <dgm:t>
        <a:bodyPr/>
        <a:lstStyle/>
        <a:p>
          <a:endParaRPr lang="en-US"/>
        </a:p>
      </dgm:t>
    </dgm:pt>
    <dgm:pt modelId="{E897DE3A-BB38-4CCC-A3F3-981B2953DC2B}">
      <dgm:prSet phldrT="[Text]"/>
      <dgm:spPr/>
      <dgm:t>
        <a:bodyPr/>
        <a:lstStyle/>
        <a:p>
          <a:r>
            <a:rPr lang="en-US" dirty="0"/>
            <a:t>Underrepresented community members </a:t>
          </a:r>
        </a:p>
      </dgm:t>
    </dgm:pt>
    <dgm:pt modelId="{4F243188-6DAF-4E1A-8C7A-DE3342B50ED2}" type="parTrans" cxnId="{EEF013FD-97AE-4CB0-9E40-3FF582131738}">
      <dgm:prSet/>
      <dgm:spPr/>
      <dgm:t>
        <a:bodyPr/>
        <a:lstStyle/>
        <a:p>
          <a:endParaRPr lang="en-US"/>
        </a:p>
      </dgm:t>
    </dgm:pt>
    <dgm:pt modelId="{A75EECD1-646F-4957-B10B-E505BE86F6F4}" type="sibTrans" cxnId="{EEF013FD-97AE-4CB0-9E40-3FF582131738}">
      <dgm:prSet/>
      <dgm:spPr/>
      <dgm:t>
        <a:bodyPr/>
        <a:lstStyle/>
        <a:p>
          <a:endParaRPr lang="en-US"/>
        </a:p>
      </dgm:t>
    </dgm:pt>
    <dgm:pt modelId="{7300755C-B4BD-4CB1-AEC6-B9C9D869D584}">
      <dgm:prSet phldrT="[Text]"/>
      <dgm:spPr/>
      <dgm:t>
        <a:bodyPr/>
        <a:lstStyle/>
        <a:p>
          <a:r>
            <a:rPr lang="en-US" dirty="0"/>
            <a:t>Representatives of non-profit communities </a:t>
          </a:r>
        </a:p>
      </dgm:t>
    </dgm:pt>
    <dgm:pt modelId="{B0C50598-79D6-409B-8144-FD8C7EEFF9AA}" type="parTrans" cxnId="{AB8F4559-37C7-4B43-85E5-6F5A980F16AD}">
      <dgm:prSet/>
      <dgm:spPr/>
      <dgm:t>
        <a:bodyPr/>
        <a:lstStyle/>
        <a:p>
          <a:endParaRPr lang="en-US"/>
        </a:p>
      </dgm:t>
    </dgm:pt>
    <dgm:pt modelId="{B33FDA5A-85B3-4CFB-A77F-C0F86C7672FE}" type="sibTrans" cxnId="{AB8F4559-37C7-4B43-85E5-6F5A980F16AD}">
      <dgm:prSet/>
      <dgm:spPr/>
      <dgm:t>
        <a:bodyPr/>
        <a:lstStyle/>
        <a:p>
          <a:endParaRPr lang="en-US"/>
        </a:p>
      </dgm:t>
    </dgm:pt>
    <dgm:pt modelId="{28E7CE6C-C970-4CD1-838F-B1149DD55268}" type="pres">
      <dgm:prSet presAssocID="{A0E7C2E3-3CBD-4D11-B90B-9A473BD1BF4D}" presName="Name0" presStyleCnt="0">
        <dgm:presLayoutVars>
          <dgm:dir/>
          <dgm:resizeHandles val="exact"/>
        </dgm:presLayoutVars>
      </dgm:prSet>
      <dgm:spPr/>
    </dgm:pt>
    <dgm:pt modelId="{E5656096-65D5-4299-966A-CF1BC1E43A73}" type="pres">
      <dgm:prSet presAssocID="{687B0AAC-4C1A-4947-9257-42527B10D9AF}" presName="node" presStyleLbl="node1" presStyleIdx="0" presStyleCnt="3">
        <dgm:presLayoutVars>
          <dgm:bulletEnabled val="1"/>
        </dgm:presLayoutVars>
      </dgm:prSet>
      <dgm:spPr/>
    </dgm:pt>
    <dgm:pt modelId="{E5A3F197-84DA-4F4F-880A-E9E3A2532A49}" type="pres">
      <dgm:prSet presAssocID="{15EF095E-ACEF-4ED9-BAC9-6DBF0C759164}" presName="sibTrans" presStyleCnt="0"/>
      <dgm:spPr/>
    </dgm:pt>
    <dgm:pt modelId="{907AA5EF-B8A6-4322-B9C5-7D092B094FA4}" type="pres">
      <dgm:prSet presAssocID="{B07A9C1E-0CB6-4066-8163-47BD5419F083}" presName="node" presStyleLbl="node1" presStyleIdx="1" presStyleCnt="3">
        <dgm:presLayoutVars>
          <dgm:bulletEnabled val="1"/>
        </dgm:presLayoutVars>
      </dgm:prSet>
      <dgm:spPr/>
    </dgm:pt>
    <dgm:pt modelId="{04B8F38F-BACF-4886-A7DC-E12D29AF31AE}" type="pres">
      <dgm:prSet presAssocID="{9D7BEBDA-52EA-45CF-8027-5E8F17E86D22}" presName="sibTrans" presStyleCnt="0"/>
      <dgm:spPr/>
    </dgm:pt>
    <dgm:pt modelId="{81DA4661-E0B1-47EA-8ADC-EC449D05BFDB}" type="pres">
      <dgm:prSet presAssocID="{AE39DD43-B50E-4DDE-B865-2066C3B6E26D}" presName="node" presStyleLbl="node1" presStyleIdx="2" presStyleCnt="3">
        <dgm:presLayoutVars>
          <dgm:bulletEnabled val="1"/>
        </dgm:presLayoutVars>
      </dgm:prSet>
      <dgm:spPr/>
    </dgm:pt>
  </dgm:ptLst>
  <dgm:cxnLst>
    <dgm:cxn modelId="{FD506105-0A20-424D-A4A1-DE0DB15612B0}" type="presOf" srcId="{56B6D14E-F69F-45B7-8D85-64B3A392879A}" destId="{E5656096-65D5-4299-966A-CF1BC1E43A73}" srcOrd="0" destOrd="8" presId="urn:microsoft.com/office/officeart/2005/8/layout/hList6"/>
    <dgm:cxn modelId="{AFA23B12-73FD-4C97-BA85-B333A18AC9E0}" srcId="{AE39DD43-B50E-4DDE-B865-2066C3B6E26D}" destId="{049AA634-9F93-45A7-B9BD-DA7B5E4B84FC}" srcOrd="0" destOrd="0" parTransId="{87623581-C31C-4668-9B09-67109E70F03C}" sibTransId="{A87EA700-A77A-48BF-BF43-18DC11163EE7}"/>
    <dgm:cxn modelId="{D832DF13-1275-4BA8-944B-E6D63254A756}" type="presOf" srcId="{B978F363-D59E-42B7-9F01-C4CD754483C9}" destId="{E5656096-65D5-4299-966A-CF1BC1E43A73}" srcOrd="0" destOrd="9" presId="urn:microsoft.com/office/officeart/2005/8/layout/hList6"/>
    <dgm:cxn modelId="{76DDF917-FD47-4F28-9183-8272F967CBA0}" srcId="{5DB5C6AA-8E0A-4D28-A354-BA757309CA48}" destId="{56B6D14E-F69F-45B7-8D85-64B3A392879A}" srcOrd="4" destOrd="0" parTransId="{9DF24FB5-5551-455D-BCB1-8F95BA94B682}" sibTransId="{DFC22EB5-446D-46A0-AF95-F48ACB675FDC}"/>
    <dgm:cxn modelId="{5A62591A-8ABB-493A-AB82-F1796825E895}" srcId="{5DB5C6AA-8E0A-4D28-A354-BA757309CA48}" destId="{D58A4E40-6B4D-40CF-8759-279FB3668A34}" srcOrd="2" destOrd="0" parTransId="{06ABD971-2F44-4408-83F6-38075C0BD780}" sibTransId="{4F39A136-B552-4E86-83B9-6C18C52936F3}"/>
    <dgm:cxn modelId="{8CD95C1B-7BAF-4032-B6C5-31D530CA9C05}" srcId="{AE39DD43-B50E-4DDE-B865-2066C3B6E26D}" destId="{D53B6F24-FC73-4F55-8C6F-CA001722FC26}" srcOrd="2" destOrd="0" parTransId="{FA3E68A0-E0D9-47EE-A868-4971A5C99579}" sibTransId="{55A44983-8E32-4A87-B3D6-C2DE76059718}"/>
    <dgm:cxn modelId="{8ADF7F27-460E-42B9-80D0-A7F5472530F8}" type="presOf" srcId="{7300755C-B4BD-4CB1-AEC6-B9C9D869D584}" destId="{81DA4661-E0B1-47EA-8ADC-EC449D05BFDB}" srcOrd="0" destOrd="6" presId="urn:microsoft.com/office/officeart/2005/8/layout/hList6"/>
    <dgm:cxn modelId="{45A67E29-9B3A-432C-8848-F7E5397DA62E}" srcId="{687B0AAC-4C1A-4947-9257-42527B10D9AF}" destId="{5DB5C6AA-8E0A-4D28-A354-BA757309CA48}" srcOrd="2" destOrd="0" parTransId="{41315AD6-94F2-4EA1-9902-CDB808DB4151}" sibTransId="{CC3A3852-1018-4C7C-A647-3193F58E958A}"/>
    <dgm:cxn modelId="{E97B0436-1C7D-4996-927A-EE315BE6A51F}" type="presOf" srcId="{BA50A84A-BA79-4A8A-B775-482B6F26E877}" destId="{E5656096-65D5-4299-966A-CF1BC1E43A73}" srcOrd="0" destOrd="1" presId="urn:microsoft.com/office/officeart/2005/8/layout/hList6"/>
    <dgm:cxn modelId="{B30DAC39-3B79-4655-8D84-5CF976B4ABD6}" type="presOf" srcId="{687B0AAC-4C1A-4947-9257-42527B10D9AF}" destId="{E5656096-65D5-4299-966A-CF1BC1E43A73}" srcOrd="0" destOrd="0" presId="urn:microsoft.com/office/officeart/2005/8/layout/hList6"/>
    <dgm:cxn modelId="{2D43953B-F961-40CF-B739-572CD917F2FA}" srcId="{B07A9C1E-0CB6-4066-8163-47BD5419F083}" destId="{71ACD691-B080-4F2B-8C5B-B347282E82D9}" srcOrd="1" destOrd="0" parTransId="{B99DBB0F-A766-4C05-AD63-A5A5B9C8B345}" sibTransId="{04C59D5A-9C86-4611-8D12-C40E98A15FAC}"/>
    <dgm:cxn modelId="{A5A2663E-543D-4D1B-BD3A-C53710568753}" type="presOf" srcId="{E897DE3A-BB38-4CCC-A3F3-981B2953DC2B}" destId="{81DA4661-E0B1-47EA-8ADC-EC449D05BFDB}" srcOrd="0" destOrd="5" presId="urn:microsoft.com/office/officeart/2005/8/layout/hList6"/>
    <dgm:cxn modelId="{78CBF640-BDA8-4207-86C4-3069DD44FB10}" srcId="{B07A9C1E-0CB6-4066-8163-47BD5419F083}" destId="{1915BB35-389B-4F64-8C52-EAFBB147392D}" srcOrd="2" destOrd="0" parTransId="{B2BB89FD-731A-459C-9BE9-CF13FFCF7C11}" sibTransId="{FA180E1A-9E06-4370-A6B7-9A7FD69F2725}"/>
    <dgm:cxn modelId="{4CC61041-3FC8-4C91-A11F-3DED342A7C6A}" srcId="{A0E7C2E3-3CBD-4D11-B90B-9A473BD1BF4D}" destId="{B07A9C1E-0CB6-4066-8163-47BD5419F083}" srcOrd="1" destOrd="0" parTransId="{BDE3CD46-FD8D-4A11-BE5E-3B366F377E47}" sibTransId="{9D7BEBDA-52EA-45CF-8027-5E8F17E86D22}"/>
    <dgm:cxn modelId="{EE176A42-52F9-4491-820F-2B40BD252415}" srcId="{5DB5C6AA-8E0A-4D28-A354-BA757309CA48}" destId="{8D4AFD63-2EF8-474A-ABB2-1A7124843129}" srcOrd="3" destOrd="0" parTransId="{4B4FFA7D-D219-4C2B-9374-F3607FACA076}" sibTransId="{B899040F-27EB-4B46-865F-A627878C6DD6}"/>
    <dgm:cxn modelId="{AF922243-1F43-4EFD-A86C-08C94F88F3F0}" type="presOf" srcId="{A0E7C2E3-3CBD-4D11-B90B-9A473BD1BF4D}" destId="{28E7CE6C-C970-4CD1-838F-B1149DD55268}" srcOrd="0" destOrd="0" presId="urn:microsoft.com/office/officeart/2005/8/layout/hList6"/>
    <dgm:cxn modelId="{68104765-262E-42B4-A626-71B14F784E12}" type="presOf" srcId="{8D4AFD63-2EF8-474A-ABB2-1A7124843129}" destId="{E5656096-65D5-4299-966A-CF1BC1E43A73}" srcOrd="0" destOrd="7" presId="urn:microsoft.com/office/officeart/2005/8/layout/hList6"/>
    <dgm:cxn modelId="{AB5EC748-61CA-48A1-9A87-804004D9C3CF}" srcId="{A0E7C2E3-3CBD-4D11-B90B-9A473BD1BF4D}" destId="{AE39DD43-B50E-4DDE-B865-2066C3B6E26D}" srcOrd="2" destOrd="0" parTransId="{96D218EA-F661-4701-84E9-68406F63B48C}" sibTransId="{6279C2C3-19C4-4950-975E-477A065F4190}"/>
    <dgm:cxn modelId="{EC89F169-ACF9-4D9E-8FA4-D3006AE4264D}" srcId="{AE39DD43-B50E-4DDE-B865-2066C3B6E26D}" destId="{C5F37B29-03C9-41D4-B8A6-911445FC4997}" srcOrd="1" destOrd="0" parTransId="{2B2A8F38-81D9-40AE-8156-BE21FEE855AC}" sibTransId="{316DF11A-649F-43B7-92EE-38966AC625AE}"/>
    <dgm:cxn modelId="{6564C14B-4659-414F-BE15-AFD51D281695}" type="presOf" srcId="{AE39DD43-B50E-4DDE-B865-2066C3B6E26D}" destId="{81DA4661-E0B1-47EA-8ADC-EC449D05BFDB}" srcOrd="0" destOrd="0" presId="urn:microsoft.com/office/officeart/2005/8/layout/hList6"/>
    <dgm:cxn modelId="{296B364E-94BB-450A-A7DA-7D7C519AF935}" srcId="{A0E7C2E3-3CBD-4D11-B90B-9A473BD1BF4D}" destId="{687B0AAC-4C1A-4947-9257-42527B10D9AF}" srcOrd="0" destOrd="0" parTransId="{A0856579-9588-44BB-BA89-A2D6CE02709D}" sibTransId="{15EF095E-ACEF-4ED9-BAC9-6DBF0C759164}"/>
    <dgm:cxn modelId="{29825356-172C-4478-A3E6-A2AA76B95CC6}" type="presOf" srcId="{D53B6F24-FC73-4F55-8C6F-CA001722FC26}" destId="{81DA4661-E0B1-47EA-8ADC-EC449D05BFDB}" srcOrd="0" destOrd="3" presId="urn:microsoft.com/office/officeart/2005/8/layout/hList6"/>
    <dgm:cxn modelId="{AB8F4559-37C7-4B43-85E5-6F5A980F16AD}" srcId="{D53B6F24-FC73-4F55-8C6F-CA001722FC26}" destId="{7300755C-B4BD-4CB1-AEC6-B9C9D869D584}" srcOrd="2" destOrd="0" parTransId="{B0C50598-79D6-409B-8144-FD8C7EEFF9AA}" sibTransId="{B33FDA5A-85B3-4CFB-A77F-C0F86C7672FE}"/>
    <dgm:cxn modelId="{E19C2C8F-39C5-4ED9-9D44-6EF4C191FA34}" type="presOf" srcId="{2B87398F-CACE-49BD-BC81-C362E73C7C53}" destId="{E5656096-65D5-4299-966A-CF1BC1E43A73}" srcOrd="0" destOrd="4" presId="urn:microsoft.com/office/officeart/2005/8/layout/hList6"/>
    <dgm:cxn modelId="{BCB74E90-0A92-4217-B81A-FB56FBF31E0E}" type="presOf" srcId="{049AA634-9F93-45A7-B9BD-DA7B5E4B84FC}" destId="{81DA4661-E0B1-47EA-8ADC-EC449D05BFDB}" srcOrd="0" destOrd="1" presId="urn:microsoft.com/office/officeart/2005/8/layout/hList6"/>
    <dgm:cxn modelId="{1FECE292-D054-4307-AB8B-198946C3C7A3}" type="presOf" srcId="{1800EC6B-EB49-4DB5-B955-D7BB52C1F660}" destId="{907AA5EF-B8A6-4322-B9C5-7D092B094FA4}" srcOrd="0" destOrd="1" presId="urn:microsoft.com/office/officeart/2005/8/layout/hList6"/>
    <dgm:cxn modelId="{0E3F2696-F93E-433D-9FF4-D13C88EFBA66}" srcId="{5DB5C6AA-8E0A-4D28-A354-BA757309CA48}" destId="{B978F363-D59E-42B7-9F01-C4CD754483C9}" srcOrd="5" destOrd="0" parTransId="{DA132280-436D-4482-91F4-93131EE6EFE7}" sibTransId="{3B8E45AA-1E27-4924-9E4F-110001365756}"/>
    <dgm:cxn modelId="{BC0F4D99-0BEA-4235-B7C1-475891AB4523}" type="presOf" srcId="{5DB5C6AA-8E0A-4D28-A354-BA757309CA48}" destId="{E5656096-65D5-4299-966A-CF1BC1E43A73}" srcOrd="0" destOrd="3" presId="urn:microsoft.com/office/officeart/2005/8/layout/hList6"/>
    <dgm:cxn modelId="{83FFC7A2-7C9D-4533-B4DD-CC1C12CA9512}" type="presOf" srcId="{217F5332-63D1-4A46-9D0B-F19B83001285}" destId="{E5656096-65D5-4299-966A-CF1BC1E43A73}" srcOrd="0" destOrd="5" presId="urn:microsoft.com/office/officeart/2005/8/layout/hList6"/>
    <dgm:cxn modelId="{A6D1C5AB-7AC7-4E02-9E34-0C797187770C}" srcId="{B07A9C1E-0CB6-4066-8163-47BD5419F083}" destId="{1800EC6B-EB49-4DB5-B955-D7BB52C1F660}" srcOrd="0" destOrd="0" parTransId="{36FD343D-564E-4225-88DC-27BF8C78B74C}" sibTransId="{EDCDB7A0-43BF-42D6-874B-8C2FC96A9252}"/>
    <dgm:cxn modelId="{164972B7-6C00-46DB-9F5B-EBAEDC742E96}" type="presOf" srcId="{C5F37B29-03C9-41D4-B8A6-911445FC4997}" destId="{81DA4661-E0B1-47EA-8ADC-EC449D05BFDB}" srcOrd="0" destOrd="2" presId="urn:microsoft.com/office/officeart/2005/8/layout/hList6"/>
    <dgm:cxn modelId="{65D64EBA-E93D-4DB0-BFCB-43C195A701C8}" type="presOf" srcId="{B998228B-C4AD-437D-8C96-31768DD73C7C}" destId="{907AA5EF-B8A6-4322-B9C5-7D092B094FA4}" srcOrd="0" destOrd="4" presId="urn:microsoft.com/office/officeart/2005/8/layout/hList6"/>
    <dgm:cxn modelId="{EE34CBBB-6869-4781-BFDA-0274FBB20E2E}" type="presOf" srcId="{71ACD691-B080-4F2B-8C5B-B347282E82D9}" destId="{907AA5EF-B8A6-4322-B9C5-7D092B094FA4}" srcOrd="0" destOrd="2" presId="urn:microsoft.com/office/officeart/2005/8/layout/hList6"/>
    <dgm:cxn modelId="{001DC0BE-94F9-49D0-AF24-3B3207BC0FD2}" srcId="{687B0AAC-4C1A-4947-9257-42527B10D9AF}" destId="{BA50A84A-BA79-4A8A-B775-482B6F26E877}" srcOrd="0" destOrd="0" parTransId="{2CC98447-EFA6-4F29-8CDD-32B0F34D18AE}" sibTransId="{0EC293B9-9D86-4A45-ADF0-FC18430B680F}"/>
    <dgm:cxn modelId="{9BFE32C5-E182-47E3-BEBC-CCA095BB523C}" type="presOf" srcId="{B07A9C1E-0CB6-4066-8163-47BD5419F083}" destId="{907AA5EF-B8A6-4322-B9C5-7D092B094FA4}" srcOrd="0" destOrd="0" presId="urn:microsoft.com/office/officeart/2005/8/layout/hList6"/>
    <dgm:cxn modelId="{BD5321CD-7356-4B92-AF5A-9E2958D1000E}" type="presOf" srcId="{F1F2B11A-9C0B-4F60-A43E-FAE2580774A4}" destId="{E5656096-65D5-4299-966A-CF1BC1E43A73}" srcOrd="0" destOrd="2" presId="urn:microsoft.com/office/officeart/2005/8/layout/hList6"/>
    <dgm:cxn modelId="{035211CF-3486-4249-825E-3D13E1C182EE}" srcId="{687B0AAC-4C1A-4947-9257-42527B10D9AF}" destId="{F1F2B11A-9C0B-4F60-A43E-FAE2580774A4}" srcOrd="1" destOrd="0" parTransId="{AD92B33C-11F4-4DE7-B6E5-28DCDCE89F2B}" sibTransId="{B8CE4B89-0E54-4179-8462-5DE20BC1BDEF}"/>
    <dgm:cxn modelId="{97F759D7-6F68-4166-B5DB-12D26D6717CE}" type="presOf" srcId="{1915BB35-389B-4F64-8C52-EAFBB147392D}" destId="{907AA5EF-B8A6-4322-B9C5-7D092B094FA4}" srcOrd="0" destOrd="3" presId="urn:microsoft.com/office/officeart/2005/8/layout/hList6"/>
    <dgm:cxn modelId="{0E32C0EE-E8BE-45D5-BF39-43C220680262}" srcId="{5DB5C6AA-8E0A-4D28-A354-BA757309CA48}" destId="{217F5332-63D1-4A46-9D0B-F19B83001285}" srcOrd="1" destOrd="0" parTransId="{7B82299E-94F2-42AC-BFEB-038A043AB5C9}" sibTransId="{BB2673CC-99B1-4A19-8B85-A3C5989C108A}"/>
    <dgm:cxn modelId="{5A8968F0-F982-4D46-AB0F-714CFF45513C}" type="presOf" srcId="{A832536F-9F65-4ACA-934D-9F2CEF0DE7DE}" destId="{81DA4661-E0B1-47EA-8ADC-EC449D05BFDB}" srcOrd="0" destOrd="4" presId="urn:microsoft.com/office/officeart/2005/8/layout/hList6"/>
    <dgm:cxn modelId="{6EB8D3F3-98F8-4010-81A8-55CCA719588E}" srcId="{5DB5C6AA-8E0A-4D28-A354-BA757309CA48}" destId="{2B87398F-CACE-49BD-BC81-C362E73C7C53}" srcOrd="0" destOrd="0" parTransId="{291C499D-F2EB-474A-A955-369C178847E6}" sibTransId="{87027630-DF8E-4036-BD3E-F459B1756D71}"/>
    <dgm:cxn modelId="{FDBA1FF4-A28F-4480-B735-E542FE7E0D42}" srcId="{1915BB35-389B-4F64-8C52-EAFBB147392D}" destId="{B998228B-C4AD-437D-8C96-31768DD73C7C}" srcOrd="0" destOrd="0" parTransId="{6164E11E-6CAA-4EA9-B97B-FA2CDA44786F}" sibTransId="{42C49D6D-C6CC-4EB4-B0D0-42FC3DCBA5D6}"/>
    <dgm:cxn modelId="{FB7E62F7-1A7C-4D62-ACBC-76CAC4F1BAAE}" type="presOf" srcId="{D58A4E40-6B4D-40CF-8759-279FB3668A34}" destId="{E5656096-65D5-4299-966A-CF1BC1E43A73}" srcOrd="0" destOrd="6" presId="urn:microsoft.com/office/officeart/2005/8/layout/hList6"/>
    <dgm:cxn modelId="{0618D4F9-09F3-40A4-85B1-EFA7C3120B98}" srcId="{D53B6F24-FC73-4F55-8C6F-CA001722FC26}" destId="{A832536F-9F65-4ACA-934D-9F2CEF0DE7DE}" srcOrd="0" destOrd="0" parTransId="{53617609-58BB-4F5A-9C49-E325696A6611}" sibTransId="{75E4098C-17C0-475D-B748-E8D3BFF34121}"/>
    <dgm:cxn modelId="{EEF013FD-97AE-4CB0-9E40-3FF582131738}" srcId="{D53B6F24-FC73-4F55-8C6F-CA001722FC26}" destId="{E897DE3A-BB38-4CCC-A3F3-981B2953DC2B}" srcOrd="1" destOrd="0" parTransId="{4F243188-6DAF-4E1A-8C7A-DE3342B50ED2}" sibTransId="{A75EECD1-646F-4957-B10B-E505BE86F6F4}"/>
    <dgm:cxn modelId="{BC7B9D42-4354-4FB6-AFE7-E8AC287F71FB}" type="presParOf" srcId="{28E7CE6C-C970-4CD1-838F-B1149DD55268}" destId="{E5656096-65D5-4299-966A-CF1BC1E43A73}" srcOrd="0" destOrd="0" presId="urn:microsoft.com/office/officeart/2005/8/layout/hList6"/>
    <dgm:cxn modelId="{93FB331F-580A-4325-8043-734AD452220F}" type="presParOf" srcId="{28E7CE6C-C970-4CD1-838F-B1149DD55268}" destId="{E5A3F197-84DA-4F4F-880A-E9E3A2532A49}" srcOrd="1" destOrd="0" presId="urn:microsoft.com/office/officeart/2005/8/layout/hList6"/>
    <dgm:cxn modelId="{562721F1-E94E-40F7-9CF2-E026D00F0612}" type="presParOf" srcId="{28E7CE6C-C970-4CD1-838F-B1149DD55268}" destId="{907AA5EF-B8A6-4322-B9C5-7D092B094FA4}" srcOrd="2" destOrd="0" presId="urn:microsoft.com/office/officeart/2005/8/layout/hList6"/>
    <dgm:cxn modelId="{5BE4A632-FC64-4C41-B09D-273AFE6335BE}" type="presParOf" srcId="{28E7CE6C-C970-4CD1-838F-B1149DD55268}" destId="{04B8F38F-BACF-4886-A7DC-E12D29AF31AE}" srcOrd="3" destOrd="0" presId="urn:microsoft.com/office/officeart/2005/8/layout/hList6"/>
    <dgm:cxn modelId="{BD8AE7FB-BD93-43DD-9C68-08015DB947DF}" type="presParOf" srcId="{28E7CE6C-C970-4CD1-838F-B1149DD55268}" destId="{81DA4661-E0B1-47EA-8ADC-EC449D05BFDB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0EF84A9-9C1D-47AD-87F6-A7139E915CE0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0CC5C4D-6F13-4E80-A7A0-E4B3DF1D0A7B}">
      <dgm:prSet custT="1"/>
      <dgm:spPr/>
      <dgm:t>
        <a:bodyPr/>
        <a:lstStyle/>
        <a:p>
          <a:r>
            <a:rPr lang="en-US" sz="1800" b="1" dirty="0">
              <a:solidFill>
                <a:schemeClr val="accent2"/>
              </a:solidFill>
            </a:rPr>
            <a:t>Pre-Planning (6 months)</a:t>
          </a:r>
        </a:p>
        <a:p>
          <a:r>
            <a:rPr lang="en-US" sz="1800" b="1" dirty="0">
              <a:solidFill>
                <a:schemeClr val="accent2"/>
              </a:solidFill>
            </a:rPr>
            <a:t>January – July 2024</a:t>
          </a:r>
        </a:p>
      </dgm:t>
    </dgm:pt>
    <dgm:pt modelId="{459ACC5A-4060-4A38-BEB0-62049FF27E50}" type="parTrans" cxnId="{2766EE9C-65FB-4C98-BA66-81784F14D086}">
      <dgm:prSet/>
      <dgm:spPr/>
      <dgm:t>
        <a:bodyPr/>
        <a:lstStyle/>
        <a:p>
          <a:endParaRPr lang="en-US"/>
        </a:p>
      </dgm:t>
    </dgm:pt>
    <dgm:pt modelId="{7D81DC9A-1400-4148-8FC1-20216A4A0273}" type="sibTrans" cxnId="{2766EE9C-65FB-4C98-BA66-81784F14D086}">
      <dgm:prSet/>
      <dgm:spPr/>
      <dgm:t>
        <a:bodyPr/>
        <a:lstStyle/>
        <a:p>
          <a:endParaRPr lang="en-US"/>
        </a:p>
      </dgm:t>
    </dgm:pt>
    <dgm:pt modelId="{1FFD449A-3619-4B1F-8943-BED25AD9E4AB}">
      <dgm:prSet custT="1"/>
      <dgm:spPr/>
      <dgm:t>
        <a:bodyPr/>
        <a:lstStyle/>
        <a:p>
          <a:r>
            <a:rPr lang="en-US" sz="1600" dirty="0"/>
            <a:t>RFP drafted, released, and closed 4/25/24</a:t>
          </a:r>
        </a:p>
      </dgm:t>
    </dgm:pt>
    <dgm:pt modelId="{69B474BE-EDA5-4C7C-B66E-D4F124EED8D2}" type="parTrans" cxnId="{7DA57FAA-DE64-4A24-9437-F7AB4AF76997}">
      <dgm:prSet/>
      <dgm:spPr/>
      <dgm:t>
        <a:bodyPr/>
        <a:lstStyle/>
        <a:p>
          <a:endParaRPr lang="en-US"/>
        </a:p>
      </dgm:t>
    </dgm:pt>
    <dgm:pt modelId="{8249E669-495C-44F9-A80F-574C5665360A}" type="sibTrans" cxnId="{7DA57FAA-DE64-4A24-9437-F7AB4AF76997}">
      <dgm:prSet/>
      <dgm:spPr/>
      <dgm:t>
        <a:bodyPr/>
        <a:lstStyle/>
        <a:p>
          <a:endParaRPr lang="en-US"/>
        </a:p>
      </dgm:t>
    </dgm:pt>
    <dgm:pt modelId="{B64B528F-9852-40FC-ADFE-9D1B200FA5E6}">
      <dgm:prSet custT="1"/>
      <dgm:spPr/>
      <dgm:t>
        <a:bodyPr/>
        <a:lstStyle/>
        <a:p>
          <a:r>
            <a:rPr lang="en-US" sz="1600" dirty="0"/>
            <a:t>Responses under review</a:t>
          </a:r>
        </a:p>
      </dgm:t>
    </dgm:pt>
    <dgm:pt modelId="{92711A7D-9B22-417B-8C25-88C7FBE55E3F}" type="parTrans" cxnId="{C693826F-E70D-46E5-AD35-F4C1B6DAE40E}">
      <dgm:prSet/>
      <dgm:spPr/>
      <dgm:t>
        <a:bodyPr/>
        <a:lstStyle/>
        <a:p>
          <a:endParaRPr lang="en-US"/>
        </a:p>
      </dgm:t>
    </dgm:pt>
    <dgm:pt modelId="{84687882-096C-43B5-96E7-5DBBDD78E480}" type="sibTrans" cxnId="{C693826F-E70D-46E5-AD35-F4C1B6DAE40E}">
      <dgm:prSet/>
      <dgm:spPr/>
      <dgm:t>
        <a:bodyPr/>
        <a:lstStyle/>
        <a:p>
          <a:endParaRPr lang="en-US"/>
        </a:p>
      </dgm:t>
    </dgm:pt>
    <dgm:pt modelId="{14C67E53-AA03-4FFE-8D61-7B41837B4753}">
      <dgm:prSet custT="1"/>
      <dgm:spPr/>
      <dgm:t>
        <a:bodyPr/>
        <a:lstStyle/>
        <a:p>
          <a:r>
            <a:rPr lang="en-US" sz="1600" dirty="0"/>
            <a:t>Preliminary plan tasks</a:t>
          </a:r>
        </a:p>
      </dgm:t>
    </dgm:pt>
    <dgm:pt modelId="{50438893-715B-46FE-8EC7-78A9212E41FD}" type="parTrans" cxnId="{577D759B-779B-440E-8258-36D2563804DC}">
      <dgm:prSet/>
      <dgm:spPr/>
      <dgm:t>
        <a:bodyPr/>
        <a:lstStyle/>
        <a:p>
          <a:endParaRPr lang="en-US"/>
        </a:p>
      </dgm:t>
    </dgm:pt>
    <dgm:pt modelId="{D02E7673-159C-4C6B-8EC0-AAF7DAF422D0}" type="sibTrans" cxnId="{577D759B-779B-440E-8258-36D2563804DC}">
      <dgm:prSet/>
      <dgm:spPr/>
      <dgm:t>
        <a:bodyPr/>
        <a:lstStyle/>
        <a:p>
          <a:endParaRPr lang="en-US"/>
        </a:p>
      </dgm:t>
    </dgm:pt>
    <dgm:pt modelId="{06BDA035-EB53-4311-A33A-6C119A72ED73}">
      <dgm:prSet custT="1"/>
      <dgm:spPr/>
      <dgm:t>
        <a:bodyPr/>
        <a:lstStyle/>
        <a:p>
          <a:r>
            <a:rPr lang="en-US" sz="1800" b="1" dirty="0">
              <a:solidFill>
                <a:schemeClr val="accent2"/>
              </a:solidFill>
            </a:rPr>
            <a:t>Planning (18 months)</a:t>
          </a:r>
        </a:p>
        <a:p>
          <a:r>
            <a:rPr lang="en-US" sz="1800" b="1" dirty="0">
              <a:solidFill>
                <a:schemeClr val="accent2"/>
              </a:solidFill>
            </a:rPr>
            <a:t>July 2024 – January 2026 </a:t>
          </a:r>
        </a:p>
      </dgm:t>
    </dgm:pt>
    <dgm:pt modelId="{75C774A9-D8E7-4F38-BA91-9B8A13815B27}" type="parTrans" cxnId="{372AB9B9-951D-4EC1-8EE5-54AF00CF3430}">
      <dgm:prSet/>
      <dgm:spPr/>
      <dgm:t>
        <a:bodyPr/>
        <a:lstStyle/>
        <a:p>
          <a:endParaRPr lang="en-US"/>
        </a:p>
      </dgm:t>
    </dgm:pt>
    <dgm:pt modelId="{B2280394-D709-4311-9E83-6D2BB8DC05C3}" type="sibTrans" cxnId="{372AB9B9-951D-4EC1-8EE5-54AF00CF3430}">
      <dgm:prSet/>
      <dgm:spPr/>
      <dgm:t>
        <a:bodyPr/>
        <a:lstStyle/>
        <a:p>
          <a:endParaRPr lang="en-US"/>
        </a:p>
      </dgm:t>
    </dgm:pt>
    <dgm:pt modelId="{187A1D17-AE6A-419B-9901-F58E3C7777EE}">
      <dgm:prSet custT="1"/>
      <dgm:spPr/>
      <dgm:t>
        <a:bodyPr/>
        <a:lstStyle/>
        <a:p>
          <a:r>
            <a:rPr lang="en-US" sz="1600" dirty="0"/>
            <a:t>Consultant under contract</a:t>
          </a:r>
        </a:p>
      </dgm:t>
    </dgm:pt>
    <dgm:pt modelId="{4B260B92-3038-41FE-89E8-7DE44896A3C0}" type="parTrans" cxnId="{6B4C4D39-6171-461E-BCC6-B0188272A744}">
      <dgm:prSet/>
      <dgm:spPr/>
      <dgm:t>
        <a:bodyPr/>
        <a:lstStyle/>
        <a:p>
          <a:endParaRPr lang="en-US"/>
        </a:p>
      </dgm:t>
    </dgm:pt>
    <dgm:pt modelId="{89489D54-21ED-4F4E-A777-BE2D29A8D293}" type="sibTrans" cxnId="{6B4C4D39-6171-461E-BCC6-B0188272A744}">
      <dgm:prSet/>
      <dgm:spPr/>
      <dgm:t>
        <a:bodyPr/>
        <a:lstStyle/>
        <a:p>
          <a:endParaRPr lang="en-US"/>
        </a:p>
      </dgm:t>
    </dgm:pt>
    <dgm:pt modelId="{3EB88073-369C-44EF-A881-48795F93FA60}">
      <dgm:prSet custT="1"/>
      <dgm:spPr/>
      <dgm:t>
        <a:bodyPr/>
        <a:lstStyle/>
        <a:p>
          <a:r>
            <a:rPr lang="en-US" sz="1600" dirty="0"/>
            <a:t>Data collection and analysis</a:t>
          </a:r>
        </a:p>
      </dgm:t>
    </dgm:pt>
    <dgm:pt modelId="{919C3751-2B26-4F15-89B7-68749A1AD170}" type="parTrans" cxnId="{A4F6F147-F065-4C30-9502-8AB2E5D6772D}">
      <dgm:prSet/>
      <dgm:spPr/>
      <dgm:t>
        <a:bodyPr/>
        <a:lstStyle/>
        <a:p>
          <a:endParaRPr lang="en-US"/>
        </a:p>
      </dgm:t>
    </dgm:pt>
    <dgm:pt modelId="{EC8538E1-E355-402C-B2F2-A2132440E8EB}" type="sibTrans" cxnId="{A4F6F147-F065-4C30-9502-8AB2E5D6772D}">
      <dgm:prSet/>
      <dgm:spPr/>
      <dgm:t>
        <a:bodyPr/>
        <a:lstStyle/>
        <a:p>
          <a:endParaRPr lang="en-US"/>
        </a:p>
      </dgm:t>
    </dgm:pt>
    <dgm:pt modelId="{8D2799E6-DD5D-48C4-8844-D60D4E08CF6E}">
      <dgm:prSet custT="1"/>
      <dgm:spPr/>
      <dgm:t>
        <a:bodyPr/>
        <a:lstStyle/>
        <a:p>
          <a:r>
            <a:rPr lang="en-US" sz="1600" dirty="0"/>
            <a:t>Needs/issues identified </a:t>
          </a:r>
        </a:p>
      </dgm:t>
    </dgm:pt>
    <dgm:pt modelId="{5009B67A-8746-440A-9D6E-13AFA3C09026}" type="parTrans" cxnId="{E872329C-FC9B-4E21-9FC7-FDE966DB2C76}">
      <dgm:prSet/>
      <dgm:spPr/>
      <dgm:t>
        <a:bodyPr/>
        <a:lstStyle/>
        <a:p>
          <a:endParaRPr lang="en-US"/>
        </a:p>
      </dgm:t>
    </dgm:pt>
    <dgm:pt modelId="{2F00BAD6-4B9D-41AC-97A0-4555FC084F92}" type="sibTrans" cxnId="{E872329C-FC9B-4E21-9FC7-FDE966DB2C76}">
      <dgm:prSet/>
      <dgm:spPr/>
      <dgm:t>
        <a:bodyPr/>
        <a:lstStyle/>
        <a:p>
          <a:endParaRPr lang="en-US"/>
        </a:p>
      </dgm:t>
    </dgm:pt>
    <dgm:pt modelId="{43A38AB6-0F50-4CC8-8FDF-E0220927DF2D}">
      <dgm:prSet custT="1"/>
      <dgm:spPr/>
      <dgm:t>
        <a:bodyPr/>
        <a:lstStyle/>
        <a:p>
          <a:r>
            <a:rPr lang="en-US" sz="1600" dirty="0"/>
            <a:t>Goal and objective development </a:t>
          </a:r>
        </a:p>
      </dgm:t>
    </dgm:pt>
    <dgm:pt modelId="{C062FC0B-2A1B-467B-A348-B28C549703C2}" type="parTrans" cxnId="{73E5CC2E-8A83-4ED9-A6AA-B973594FD859}">
      <dgm:prSet/>
      <dgm:spPr/>
      <dgm:t>
        <a:bodyPr/>
        <a:lstStyle/>
        <a:p>
          <a:endParaRPr lang="en-US"/>
        </a:p>
      </dgm:t>
    </dgm:pt>
    <dgm:pt modelId="{5FC65470-9C8D-40F5-876E-C67474BAE3DD}" type="sibTrans" cxnId="{73E5CC2E-8A83-4ED9-A6AA-B973594FD859}">
      <dgm:prSet/>
      <dgm:spPr/>
      <dgm:t>
        <a:bodyPr/>
        <a:lstStyle/>
        <a:p>
          <a:endParaRPr lang="en-US"/>
        </a:p>
      </dgm:t>
    </dgm:pt>
    <dgm:pt modelId="{1EBC7770-B820-4101-881D-7D534913579D}">
      <dgm:prSet custT="1"/>
      <dgm:spPr/>
      <dgm:t>
        <a:bodyPr/>
        <a:lstStyle/>
        <a:p>
          <a:r>
            <a:rPr lang="en-US" sz="1600" dirty="0"/>
            <a:t>Public participation and partnership engagement </a:t>
          </a:r>
        </a:p>
      </dgm:t>
    </dgm:pt>
    <dgm:pt modelId="{B88C4AD2-CA21-4CB7-B468-A0BF67B81221}" type="parTrans" cxnId="{40297AEF-4D95-4BD9-BD9D-EF2525C9B88C}">
      <dgm:prSet/>
      <dgm:spPr/>
      <dgm:t>
        <a:bodyPr/>
        <a:lstStyle/>
        <a:p>
          <a:endParaRPr lang="en-US"/>
        </a:p>
      </dgm:t>
    </dgm:pt>
    <dgm:pt modelId="{08A82B4C-A60D-4A7E-B8F5-FB150FA9FE74}" type="sibTrans" cxnId="{40297AEF-4D95-4BD9-BD9D-EF2525C9B88C}">
      <dgm:prSet/>
      <dgm:spPr/>
      <dgm:t>
        <a:bodyPr/>
        <a:lstStyle/>
        <a:p>
          <a:endParaRPr lang="en-US"/>
        </a:p>
      </dgm:t>
    </dgm:pt>
    <dgm:pt modelId="{374D5427-8505-4FF5-9783-9F3C6E540844}">
      <dgm:prSet custT="1"/>
      <dgm:spPr/>
      <dgm:t>
        <a:bodyPr/>
        <a:lstStyle/>
        <a:p>
          <a:r>
            <a:rPr lang="en-US" sz="1600" dirty="0"/>
            <a:t>Policy formation </a:t>
          </a:r>
        </a:p>
      </dgm:t>
    </dgm:pt>
    <dgm:pt modelId="{B641C6E9-5BCD-4DAD-99DA-3D1F1DE668B0}" type="parTrans" cxnId="{8165A53A-47A6-4083-A977-EF5BBC9AD896}">
      <dgm:prSet/>
      <dgm:spPr/>
      <dgm:t>
        <a:bodyPr/>
        <a:lstStyle/>
        <a:p>
          <a:endParaRPr lang="en-US"/>
        </a:p>
      </dgm:t>
    </dgm:pt>
    <dgm:pt modelId="{5A85F011-8F22-489B-8086-BAADD4F4679E}" type="sibTrans" cxnId="{8165A53A-47A6-4083-A977-EF5BBC9AD896}">
      <dgm:prSet/>
      <dgm:spPr/>
      <dgm:t>
        <a:bodyPr/>
        <a:lstStyle/>
        <a:p>
          <a:endParaRPr lang="en-US"/>
        </a:p>
      </dgm:t>
    </dgm:pt>
    <dgm:pt modelId="{3C9FE28E-9489-4BC9-AE23-08D4991956DC}">
      <dgm:prSet custT="1"/>
      <dgm:spPr/>
      <dgm:t>
        <a:bodyPr/>
        <a:lstStyle/>
        <a:p>
          <a:r>
            <a:rPr lang="en-US" sz="1600" dirty="0"/>
            <a:t>Recommendation development </a:t>
          </a:r>
        </a:p>
      </dgm:t>
    </dgm:pt>
    <dgm:pt modelId="{DCF69E54-D301-47B7-A195-765D95AD3F3C}" type="parTrans" cxnId="{CADC2530-EAC6-4572-9457-DA638812625C}">
      <dgm:prSet/>
      <dgm:spPr/>
      <dgm:t>
        <a:bodyPr/>
        <a:lstStyle/>
        <a:p>
          <a:endParaRPr lang="en-US"/>
        </a:p>
      </dgm:t>
    </dgm:pt>
    <dgm:pt modelId="{767CA6C8-37FB-41DF-952F-243CF35B3A18}" type="sibTrans" cxnId="{CADC2530-EAC6-4572-9457-DA638812625C}">
      <dgm:prSet/>
      <dgm:spPr/>
      <dgm:t>
        <a:bodyPr/>
        <a:lstStyle/>
        <a:p>
          <a:endParaRPr lang="en-US"/>
        </a:p>
      </dgm:t>
    </dgm:pt>
    <dgm:pt modelId="{EBF3F9A2-DE4D-42BA-A39F-8BCCD503ECAB}">
      <dgm:prSet custT="1"/>
      <dgm:spPr/>
      <dgm:t>
        <a:bodyPr/>
        <a:lstStyle/>
        <a:p>
          <a:r>
            <a:rPr lang="en-US" sz="1600" dirty="0"/>
            <a:t>Plan approval </a:t>
          </a:r>
        </a:p>
      </dgm:t>
    </dgm:pt>
    <dgm:pt modelId="{818DC8CD-4009-48C1-B58B-83FE333671DF}" type="parTrans" cxnId="{772EFAFD-DAB5-4579-BEF3-36BDC2D2BE84}">
      <dgm:prSet/>
      <dgm:spPr/>
      <dgm:t>
        <a:bodyPr/>
        <a:lstStyle/>
        <a:p>
          <a:endParaRPr lang="en-US"/>
        </a:p>
      </dgm:t>
    </dgm:pt>
    <dgm:pt modelId="{BB2F9FAB-AFE2-4665-9AFC-F4C2873027BC}" type="sibTrans" cxnId="{772EFAFD-DAB5-4579-BEF3-36BDC2D2BE84}">
      <dgm:prSet/>
      <dgm:spPr/>
      <dgm:t>
        <a:bodyPr/>
        <a:lstStyle/>
        <a:p>
          <a:endParaRPr lang="en-US"/>
        </a:p>
      </dgm:t>
    </dgm:pt>
    <dgm:pt modelId="{44FC8B60-867E-421D-A62E-B70005E26447}">
      <dgm:prSet custT="1"/>
      <dgm:spPr/>
      <dgm:t>
        <a:bodyPr/>
        <a:lstStyle/>
        <a:p>
          <a:r>
            <a:rPr lang="en-US" sz="1800" b="1" dirty="0">
              <a:solidFill>
                <a:schemeClr val="accent2"/>
              </a:solidFill>
            </a:rPr>
            <a:t>Post-Planning (12 months)</a:t>
          </a:r>
        </a:p>
        <a:p>
          <a:r>
            <a:rPr lang="en-US" sz="1800" b="1" dirty="0">
              <a:solidFill>
                <a:schemeClr val="accent2"/>
              </a:solidFill>
            </a:rPr>
            <a:t>July 2026-July 2027</a:t>
          </a:r>
        </a:p>
      </dgm:t>
    </dgm:pt>
    <dgm:pt modelId="{E796F603-5850-42E2-9940-DEBC29F94C6E}" type="parTrans" cxnId="{A24735BC-C3BB-4799-931D-DF1B26EF1D67}">
      <dgm:prSet/>
      <dgm:spPr/>
      <dgm:t>
        <a:bodyPr/>
        <a:lstStyle/>
        <a:p>
          <a:endParaRPr lang="en-US"/>
        </a:p>
      </dgm:t>
    </dgm:pt>
    <dgm:pt modelId="{2C7A86A1-CBE7-4470-AAF4-88E568BB28EC}" type="sibTrans" cxnId="{A24735BC-C3BB-4799-931D-DF1B26EF1D67}">
      <dgm:prSet/>
      <dgm:spPr/>
      <dgm:t>
        <a:bodyPr/>
        <a:lstStyle/>
        <a:p>
          <a:endParaRPr lang="en-US"/>
        </a:p>
      </dgm:t>
    </dgm:pt>
    <dgm:pt modelId="{B37FB4C9-D28D-417B-92BC-C06992A3221E}">
      <dgm:prSet custT="1"/>
      <dgm:spPr/>
      <dgm:t>
        <a:bodyPr/>
        <a:lstStyle/>
        <a:p>
          <a:r>
            <a:rPr lang="en-US" sz="1600" dirty="0"/>
            <a:t>Implementation (Phase 2)</a:t>
          </a:r>
        </a:p>
      </dgm:t>
    </dgm:pt>
    <dgm:pt modelId="{06186759-123E-4933-96E2-415CC48C02DA}" type="parTrans" cxnId="{4F38D4C8-735A-4B8B-96DD-9EBB57758CDE}">
      <dgm:prSet/>
      <dgm:spPr/>
      <dgm:t>
        <a:bodyPr/>
        <a:lstStyle/>
        <a:p>
          <a:endParaRPr lang="en-US"/>
        </a:p>
      </dgm:t>
    </dgm:pt>
    <dgm:pt modelId="{8DC92D05-ED8A-4FB2-A845-3C70BA4F11F7}" type="sibTrans" cxnId="{4F38D4C8-735A-4B8B-96DD-9EBB57758CDE}">
      <dgm:prSet/>
      <dgm:spPr/>
      <dgm:t>
        <a:bodyPr/>
        <a:lstStyle/>
        <a:p>
          <a:endParaRPr lang="en-US"/>
        </a:p>
      </dgm:t>
    </dgm:pt>
    <dgm:pt modelId="{C69FE545-E912-4BB0-80F3-60AE77929294}" type="pres">
      <dgm:prSet presAssocID="{C0EF84A9-9C1D-47AD-87F6-A7139E915CE0}" presName="rootnode" presStyleCnt="0">
        <dgm:presLayoutVars>
          <dgm:chMax/>
          <dgm:chPref/>
          <dgm:dir/>
          <dgm:animLvl val="lvl"/>
        </dgm:presLayoutVars>
      </dgm:prSet>
      <dgm:spPr/>
    </dgm:pt>
    <dgm:pt modelId="{42C3FA77-411A-4D69-B08F-42FAD90D480D}" type="pres">
      <dgm:prSet presAssocID="{60CC5C4D-6F13-4E80-A7A0-E4B3DF1D0A7B}" presName="composite" presStyleCnt="0"/>
      <dgm:spPr/>
    </dgm:pt>
    <dgm:pt modelId="{986DD685-7F57-4813-8AFF-A9447E2F8379}" type="pres">
      <dgm:prSet presAssocID="{60CC5C4D-6F13-4E80-A7A0-E4B3DF1D0A7B}" presName="LShape" presStyleLbl="alignNode1" presStyleIdx="0" presStyleCnt="5"/>
      <dgm:spPr/>
    </dgm:pt>
    <dgm:pt modelId="{A6FF7940-839B-44C0-B1D2-8309B4560136}" type="pres">
      <dgm:prSet presAssocID="{60CC5C4D-6F13-4E80-A7A0-E4B3DF1D0A7B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251961D0-DF5C-4572-A00F-9769EDFADFB8}" type="pres">
      <dgm:prSet presAssocID="{60CC5C4D-6F13-4E80-A7A0-E4B3DF1D0A7B}" presName="Triangle" presStyleLbl="alignNode1" presStyleIdx="1" presStyleCnt="5"/>
      <dgm:spPr/>
    </dgm:pt>
    <dgm:pt modelId="{B2CC6FC9-3062-480B-A6A1-45DCAC90D024}" type="pres">
      <dgm:prSet presAssocID="{7D81DC9A-1400-4148-8FC1-20216A4A0273}" presName="sibTrans" presStyleCnt="0"/>
      <dgm:spPr/>
    </dgm:pt>
    <dgm:pt modelId="{60437C85-4817-45EC-8E88-8516A04A318A}" type="pres">
      <dgm:prSet presAssocID="{7D81DC9A-1400-4148-8FC1-20216A4A0273}" presName="space" presStyleCnt="0"/>
      <dgm:spPr/>
    </dgm:pt>
    <dgm:pt modelId="{E570FF72-47F5-4E29-BCDD-3CDE56F010CB}" type="pres">
      <dgm:prSet presAssocID="{06BDA035-EB53-4311-A33A-6C119A72ED73}" presName="composite" presStyleCnt="0"/>
      <dgm:spPr/>
    </dgm:pt>
    <dgm:pt modelId="{10255EFD-A92A-426D-8BDB-B4E23EFEEE5A}" type="pres">
      <dgm:prSet presAssocID="{06BDA035-EB53-4311-A33A-6C119A72ED73}" presName="LShape" presStyleLbl="alignNode1" presStyleIdx="2" presStyleCnt="5"/>
      <dgm:spPr/>
    </dgm:pt>
    <dgm:pt modelId="{36E0A6F3-AB0F-47FB-BFA4-84D89A5C00D1}" type="pres">
      <dgm:prSet presAssocID="{06BDA035-EB53-4311-A33A-6C119A72ED73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B0C3A9CC-DF0B-4D9B-849B-7E6C1D489170}" type="pres">
      <dgm:prSet presAssocID="{06BDA035-EB53-4311-A33A-6C119A72ED73}" presName="Triangle" presStyleLbl="alignNode1" presStyleIdx="3" presStyleCnt="5"/>
      <dgm:spPr/>
    </dgm:pt>
    <dgm:pt modelId="{4038C986-0BF7-4D49-AA6D-20B49D21FC6B}" type="pres">
      <dgm:prSet presAssocID="{B2280394-D709-4311-9E83-6D2BB8DC05C3}" presName="sibTrans" presStyleCnt="0"/>
      <dgm:spPr/>
    </dgm:pt>
    <dgm:pt modelId="{383ED320-8D2B-403E-897A-960B8C349450}" type="pres">
      <dgm:prSet presAssocID="{B2280394-D709-4311-9E83-6D2BB8DC05C3}" presName="space" presStyleCnt="0"/>
      <dgm:spPr/>
    </dgm:pt>
    <dgm:pt modelId="{87EF3EE3-1CA4-48C0-A001-A028AA6AA292}" type="pres">
      <dgm:prSet presAssocID="{44FC8B60-867E-421D-A62E-B70005E26447}" presName="composite" presStyleCnt="0"/>
      <dgm:spPr/>
    </dgm:pt>
    <dgm:pt modelId="{C12CBB5D-2B58-44F0-8DA6-F2F705EFC48E}" type="pres">
      <dgm:prSet presAssocID="{44FC8B60-867E-421D-A62E-B70005E26447}" presName="LShape" presStyleLbl="alignNode1" presStyleIdx="4" presStyleCnt="5"/>
      <dgm:spPr/>
    </dgm:pt>
    <dgm:pt modelId="{4C0759E0-A7A4-4C41-9131-29B0CEC7CC50}" type="pres">
      <dgm:prSet presAssocID="{44FC8B60-867E-421D-A62E-B70005E26447}" presName="ParentText" presStyleLbl="revTx" presStyleIdx="2" presStyleCnt="3" custScaleX="99274">
        <dgm:presLayoutVars>
          <dgm:chMax val="0"/>
          <dgm:chPref val="0"/>
          <dgm:bulletEnabled val="1"/>
        </dgm:presLayoutVars>
      </dgm:prSet>
      <dgm:spPr/>
    </dgm:pt>
  </dgm:ptLst>
  <dgm:cxnLst>
    <dgm:cxn modelId="{40E46F0B-1825-4C0A-9B76-C36116CEFAF3}" type="presOf" srcId="{B37FB4C9-D28D-417B-92BC-C06992A3221E}" destId="{4C0759E0-A7A4-4C41-9131-29B0CEC7CC50}" srcOrd="0" destOrd="1" presId="urn:microsoft.com/office/officeart/2009/3/layout/StepUpProcess"/>
    <dgm:cxn modelId="{80A2910F-EF45-4024-841E-945AEA42EFAA}" type="presOf" srcId="{3C9FE28E-9489-4BC9-AE23-08D4991956DC}" destId="{36E0A6F3-AB0F-47FB-BFA4-84D89A5C00D1}" srcOrd="0" destOrd="7" presId="urn:microsoft.com/office/officeart/2009/3/layout/StepUpProcess"/>
    <dgm:cxn modelId="{E891C71C-099B-454B-8EC7-ADCCDC9B25B4}" type="presOf" srcId="{14C67E53-AA03-4FFE-8D61-7B41837B4753}" destId="{A6FF7940-839B-44C0-B1D2-8309B4560136}" srcOrd="0" destOrd="3" presId="urn:microsoft.com/office/officeart/2009/3/layout/StepUpProcess"/>
    <dgm:cxn modelId="{6C5E9E21-08C4-41EB-9F38-D24E83DD7DE6}" type="presOf" srcId="{C0EF84A9-9C1D-47AD-87F6-A7139E915CE0}" destId="{C69FE545-E912-4BB0-80F3-60AE77929294}" srcOrd="0" destOrd="0" presId="urn:microsoft.com/office/officeart/2009/3/layout/StepUpProcess"/>
    <dgm:cxn modelId="{73E5CC2E-8A83-4ED9-A6AA-B973594FD859}" srcId="{06BDA035-EB53-4311-A33A-6C119A72ED73}" destId="{43A38AB6-0F50-4CC8-8FDF-E0220927DF2D}" srcOrd="3" destOrd="0" parTransId="{C062FC0B-2A1B-467B-A348-B28C549703C2}" sibTransId="{5FC65470-9C8D-40F5-876E-C67474BAE3DD}"/>
    <dgm:cxn modelId="{CADC2530-EAC6-4572-9457-DA638812625C}" srcId="{06BDA035-EB53-4311-A33A-6C119A72ED73}" destId="{3C9FE28E-9489-4BC9-AE23-08D4991956DC}" srcOrd="6" destOrd="0" parTransId="{DCF69E54-D301-47B7-A195-765D95AD3F3C}" sibTransId="{767CA6C8-37FB-41DF-952F-243CF35B3A18}"/>
    <dgm:cxn modelId="{6B4C4D39-6171-461E-BCC6-B0188272A744}" srcId="{06BDA035-EB53-4311-A33A-6C119A72ED73}" destId="{187A1D17-AE6A-419B-9901-F58E3C7777EE}" srcOrd="0" destOrd="0" parTransId="{4B260B92-3038-41FE-89E8-7DE44896A3C0}" sibTransId="{89489D54-21ED-4F4E-A777-BE2D29A8D293}"/>
    <dgm:cxn modelId="{8165A53A-47A6-4083-A977-EF5BBC9AD896}" srcId="{06BDA035-EB53-4311-A33A-6C119A72ED73}" destId="{374D5427-8505-4FF5-9783-9F3C6E540844}" srcOrd="5" destOrd="0" parTransId="{B641C6E9-5BCD-4DAD-99DA-3D1F1DE668B0}" sibTransId="{5A85F011-8F22-489B-8086-BAADD4F4679E}"/>
    <dgm:cxn modelId="{A4F6F147-F065-4C30-9502-8AB2E5D6772D}" srcId="{06BDA035-EB53-4311-A33A-6C119A72ED73}" destId="{3EB88073-369C-44EF-A881-48795F93FA60}" srcOrd="1" destOrd="0" parTransId="{919C3751-2B26-4F15-89B7-68749A1AD170}" sibTransId="{EC8538E1-E355-402C-B2F2-A2132440E8EB}"/>
    <dgm:cxn modelId="{C693826F-E70D-46E5-AD35-F4C1B6DAE40E}" srcId="{60CC5C4D-6F13-4E80-A7A0-E4B3DF1D0A7B}" destId="{B64B528F-9852-40FC-ADFE-9D1B200FA5E6}" srcOrd="1" destOrd="0" parTransId="{92711A7D-9B22-417B-8C25-88C7FBE55E3F}" sibTransId="{84687882-096C-43B5-96E7-5DBBDD78E480}"/>
    <dgm:cxn modelId="{D9758C51-2C25-49A3-A06F-6FC9A81D6926}" type="presOf" srcId="{1FFD449A-3619-4B1F-8943-BED25AD9E4AB}" destId="{A6FF7940-839B-44C0-B1D2-8309B4560136}" srcOrd="0" destOrd="1" presId="urn:microsoft.com/office/officeart/2009/3/layout/StepUpProcess"/>
    <dgm:cxn modelId="{83744852-7AE3-4A61-BD60-AA9B99472A6B}" type="presOf" srcId="{60CC5C4D-6F13-4E80-A7A0-E4B3DF1D0A7B}" destId="{A6FF7940-839B-44C0-B1D2-8309B4560136}" srcOrd="0" destOrd="0" presId="urn:microsoft.com/office/officeart/2009/3/layout/StepUpProcess"/>
    <dgm:cxn modelId="{7C5C6D7D-5B4C-4786-A2E5-72553C919076}" type="presOf" srcId="{8D2799E6-DD5D-48C4-8844-D60D4E08CF6E}" destId="{36E0A6F3-AB0F-47FB-BFA4-84D89A5C00D1}" srcOrd="0" destOrd="3" presId="urn:microsoft.com/office/officeart/2009/3/layout/StepUpProcess"/>
    <dgm:cxn modelId="{84681A8C-69CF-46DE-B36F-FEDE8C9082F1}" type="presOf" srcId="{44FC8B60-867E-421D-A62E-B70005E26447}" destId="{4C0759E0-A7A4-4C41-9131-29B0CEC7CC50}" srcOrd="0" destOrd="0" presId="urn:microsoft.com/office/officeart/2009/3/layout/StepUpProcess"/>
    <dgm:cxn modelId="{577D759B-779B-440E-8258-36D2563804DC}" srcId="{60CC5C4D-6F13-4E80-A7A0-E4B3DF1D0A7B}" destId="{14C67E53-AA03-4FFE-8D61-7B41837B4753}" srcOrd="2" destOrd="0" parTransId="{50438893-715B-46FE-8EC7-78A9212E41FD}" sibTransId="{D02E7673-159C-4C6B-8EC0-AAF7DAF422D0}"/>
    <dgm:cxn modelId="{E872329C-FC9B-4E21-9FC7-FDE966DB2C76}" srcId="{06BDA035-EB53-4311-A33A-6C119A72ED73}" destId="{8D2799E6-DD5D-48C4-8844-D60D4E08CF6E}" srcOrd="2" destOrd="0" parTransId="{5009B67A-8746-440A-9D6E-13AFA3C09026}" sibTransId="{2F00BAD6-4B9D-41AC-97A0-4555FC084F92}"/>
    <dgm:cxn modelId="{2766EE9C-65FB-4C98-BA66-81784F14D086}" srcId="{C0EF84A9-9C1D-47AD-87F6-A7139E915CE0}" destId="{60CC5C4D-6F13-4E80-A7A0-E4B3DF1D0A7B}" srcOrd="0" destOrd="0" parTransId="{459ACC5A-4060-4A38-BEB0-62049FF27E50}" sibTransId="{7D81DC9A-1400-4148-8FC1-20216A4A0273}"/>
    <dgm:cxn modelId="{7DA57FAA-DE64-4A24-9437-F7AB4AF76997}" srcId="{60CC5C4D-6F13-4E80-A7A0-E4B3DF1D0A7B}" destId="{1FFD449A-3619-4B1F-8943-BED25AD9E4AB}" srcOrd="0" destOrd="0" parTransId="{69B474BE-EDA5-4C7C-B66E-D4F124EED8D2}" sibTransId="{8249E669-495C-44F9-A80F-574C5665360A}"/>
    <dgm:cxn modelId="{D519F5B2-FB28-4AAC-9670-943E6D6A252F}" type="presOf" srcId="{3EB88073-369C-44EF-A881-48795F93FA60}" destId="{36E0A6F3-AB0F-47FB-BFA4-84D89A5C00D1}" srcOrd="0" destOrd="2" presId="urn:microsoft.com/office/officeart/2009/3/layout/StepUpProcess"/>
    <dgm:cxn modelId="{4FA895B5-742D-4917-8937-6998392A1451}" type="presOf" srcId="{374D5427-8505-4FF5-9783-9F3C6E540844}" destId="{36E0A6F3-AB0F-47FB-BFA4-84D89A5C00D1}" srcOrd="0" destOrd="6" presId="urn:microsoft.com/office/officeart/2009/3/layout/StepUpProcess"/>
    <dgm:cxn modelId="{D9EA16B9-1E9D-49BE-8DDF-B7901042DAAB}" type="presOf" srcId="{EBF3F9A2-DE4D-42BA-A39F-8BCCD503ECAB}" destId="{36E0A6F3-AB0F-47FB-BFA4-84D89A5C00D1}" srcOrd="0" destOrd="8" presId="urn:microsoft.com/office/officeart/2009/3/layout/StepUpProcess"/>
    <dgm:cxn modelId="{372AB9B9-951D-4EC1-8EE5-54AF00CF3430}" srcId="{C0EF84A9-9C1D-47AD-87F6-A7139E915CE0}" destId="{06BDA035-EB53-4311-A33A-6C119A72ED73}" srcOrd="1" destOrd="0" parTransId="{75C774A9-D8E7-4F38-BA91-9B8A13815B27}" sibTransId="{B2280394-D709-4311-9E83-6D2BB8DC05C3}"/>
    <dgm:cxn modelId="{66C4E9B9-5386-4A32-BA6E-43C2F0705F0D}" type="presOf" srcId="{1EBC7770-B820-4101-881D-7D534913579D}" destId="{36E0A6F3-AB0F-47FB-BFA4-84D89A5C00D1}" srcOrd="0" destOrd="5" presId="urn:microsoft.com/office/officeart/2009/3/layout/StepUpProcess"/>
    <dgm:cxn modelId="{A24735BC-C3BB-4799-931D-DF1B26EF1D67}" srcId="{C0EF84A9-9C1D-47AD-87F6-A7139E915CE0}" destId="{44FC8B60-867E-421D-A62E-B70005E26447}" srcOrd="2" destOrd="0" parTransId="{E796F603-5850-42E2-9940-DEBC29F94C6E}" sibTransId="{2C7A86A1-CBE7-4470-AAF4-88E568BB28EC}"/>
    <dgm:cxn modelId="{4F38D4C8-735A-4B8B-96DD-9EBB57758CDE}" srcId="{44FC8B60-867E-421D-A62E-B70005E26447}" destId="{B37FB4C9-D28D-417B-92BC-C06992A3221E}" srcOrd="0" destOrd="0" parTransId="{06186759-123E-4933-96E2-415CC48C02DA}" sibTransId="{8DC92D05-ED8A-4FB2-A845-3C70BA4F11F7}"/>
    <dgm:cxn modelId="{FC7A49D1-6B3A-4C3C-85C7-EB1CDFA3742B}" type="presOf" srcId="{B64B528F-9852-40FC-ADFE-9D1B200FA5E6}" destId="{A6FF7940-839B-44C0-B1D2-8309B4560136}" srcOrd="0" destOrd="2" presId="urn:microsoft.com/office/officeart/2009/3/layout/StepUpProcess"/>
    <dgm:cxn modelId="{D7A7A8D9-E50D-4F6F-92B3-A148F086B9DA}" type="presOf" srcId="{187A1D17-AE6A-419B-9901-F58E3C7777EE}" destId="{36E0A6F3-AB0F-47FB-BFA4-84D89A5C00D1}" srcOrd="0" destOrd="1" presId="urn:microsoft.com/office/officeart/2009/3/layout/StepUpProcess"/>
    <dgm:cxn modelId="{5AB797E1-8B8E-4105-8A60-3F519215C30F}" type="presOf" srcId="{06BDA035-EB53-4311-A33A-6C119A72ED73}" destId="{36E0A6F3-AB0F-47FB-BFA4-84D89A5C00D1}" srcOrd="0" destOrd="0" presId="urn:microsoft.com/office/officeart/2009/3/layout/StepUpProcess"/>
    <dgm:cxn modelId="{40297AEF-4D95-4BD9-BD9D-EF2525C9B88C}" srcId="{06BDA035-EB53-4311-A33A-6C119A72ED73}" destId="{1EBC7770-B820-4101-881D-7D534913579D}" srcOrd="4" destOrd="0" parTransId="{B88C4AD2-CA21-4CB7-B468-A0BF67B81221}" sibTransId="{08A82B4C-A60D-4A7E-B8F5-FB150FA9FE74}"/>
    <dgm:cxn modelId="{2B5E17F4-F080-459A-8BEE-43215791C9FB}" type="presOf" srcId="{43A38AB6-0F50-4CC8-8FDF-E0220927DF2D}" destId="{36E0A6F3-AB0F-47FB-BFA4-84D89A5C00D1}" srcOrd="0" destOrd="4" presId="urn:microsoft.com/office/officeart/2009/3/layout/StepUpProcess"/>
    <dgm:cxn modelId="{772EFAFD-DAB5-4579-BEF3-36BDC2D2BE84}" srcId="{06BDA035-EB53-4311-A33A-6C119A72ED73}" destId="{EBF3F9A2-DE4D-42BA-A39F-8BCCD503ECAB}" srcOrd="7" destOrd="0" parTransId="{818DC8CD-4009-48C1-B58B-83FE333671DF}" sibTransId="{BB2F9FAB-AFE2-4665-9AFC-F4C2873027BC}"/>
    <dgm:cxn modelId="{2ED11EF0-D81B-4A8E-A394-022F5EC26FD6}" type="presParOf" srcId="{C69FE545-E912-4BB0-80F3-60AE77929294}" destId="{42C3FA77-411A-4D69-B08F-42FAD90D480D}" srcOrd="0" destOrd="0" presId="urn:microsoft.com/office/officeart/2009/3/layout/StepUpProcess"/>
    <dgm:cxn modelId="{0345CFD7-9D99-4434-AB41-43D530FCBE99}" type="presParOf" srcId="{42C3FA77-411A-4D69-B08F-42FAD90D480D}" destId="{986DD685-7F57-4813-8AFF-A9447E2F8379}" srcOrd="0" destOrd="0" presId="urn:microsoft.com/office/officeart/2009/3/layout/StepUpProcess"/>
    <dgm:cxn modelId="{BDAAC06F-DE45-4C3B-A567-5C022211E925}" type="presParOf" srcId="{42C3FA77-411A-4D69-B08F-42FAD90D480D}" destId="{A6FF7940-839B-44C0-B1D2-8309B4560136}" srcOrd="1" destOrd="0" presId="urn:microsoft.com/office/officeart/2009/3/layout/StepUpProcess"/>
    <dgm:cxn modelId="{D704D1DF-6C48-44AD-809C-D0AB1D761A23}" type="presParOf" srcId="{42C3FA77-411A-4D69-B08F-42FAD90D480D}" destId="{251961D0-DF5C-4572-A00F-9769EDFADFB8}" srcOrd="2" destOrd="0" presId="urn:microsoft.com/office/officeart/2009/3/layout/StepUpProcess"/>
    <dgm:cxn modelId="{69E2B4E6-F091-41B0-8DB0-2BEFA6B0D4E3}" type="presParOf" srcId="{C69FE545-E912-4BB0-80F3-60AE77929294}" destId="{B2CC6FC9-3062-480B-A6A1-45DCAC90D024}" srcOrd="1" destOrd="0" presId="urn:microsoft.com/office/officeart/2009/3/layout/StepUpProcess"/>
    <dgm:cxn modelId="{51C93595-B05B-402E-9A9C-4204440732F3}" type="presParOf" srcId="{B2CC6FC9-3062-480B-A6A1-45DCAC90D024}" destId="{60437C85-4817-45EC-8E88-8516A04A318A}" srcOrd="0" destOrd="0" presId="urn:microsoft.com/office/officeart/2009/3/layout/StepUpProcess"/>
    <dgm:cxn modelId="{DAC38393-268E-482E-B4FF-31413C7FDF03}" type="presParOf" srcId="{C69FE545-E912-4BB0-80F3-60AE77929294}" destId="{E570FF72-47F5-4E29-BCDD-3CDE56F010CB}" srcOrd="2" destOrd="0" presId="urn:microsoft.com/office/officeart/2009/3/layout/StepUpProcess"/>
    <dgm:cxn modelId="{842E55C0-0986-478B-BAFF-36F288508B9E}" type="presParOf" srcId="{E570FF72-47F5-4E29-BCDD-3CDE56F010CB}" destId="{10255EFD-A92A-426D-8BDB-B4E23EFEEE5A}" srcOrd="0" destOrd="0" presId="urn:microsoft.com/office/officeart/2009/3/layout/StepUpProcess"/>
    <dgm:cxn modelId="{D95E2B68-C99A-4F0C-9B8F-1EBBB0194D5C}" type="presParOf" srcId="{E570FF72-47F5-4E29-BCDD-3CDE56F010CB}" destId="{36E0A6F3-AB0F-47FB-BFA4-84D89A5C00D1}" srcOrd="1" destOrd="0" presId="urn:microsoft.com/office/officeart/2009/3/layout/StepUpProcess"/>
    <dgm:cxn modelId="{8128099E-AE57-40A9-8292-5CE0E8A3A109}" type="presParOf" srcId="{E570FF72-47F5-4E29-BCDD-3CDE56F010CB}" destId="{B0C3A9CC-DF0B-4D9B-849B-7E6C1D489170}" srcOrd="2" destOrd="0" presId="urn:microsoft.com/office/officeart/2009/3/layout/StepUpProcess"/>
    <dgm:cxn modelId="{B020EF6C-BF0A-4B5C-9C13-4BDEBB0896E9}" type="presParOf" srcId="{C69FE545-E912-4BB0-80F3-60AE77929294}" destId="{4038C986-0BF7-4D49-AA6D-20B49D21FC6B}" srcOrd="3" destOrd="0" presId="urn:microsoft.com/office/officeart/2009/3/layout/StepUpProcess"/>
    <dgm:cxn modelId="{30E33AB5-C47E-447F-B93F-A5EE2C3E6FEC}" type="presParOf" srcId="{4038C986-0BF7-4D49-AA6D-20B49D21FC6B}" destId="{383ED320-8D2B-403E-897A-960B8C349450}" srcOrd="0" destOrd="0" presId="urn:microsoft.com/office/officeart/2009/3/layout/StepUpProcess"/>
    <dgm:cxn modelId="{9482BA20-A806-47BF-ABBB-AC3888A94075}" type="presParOf" srcId="{C69FE545-E912-4BB0-80F3-60AE77929294}" destId="{87EF3EE3-1CA4-48C0-A001-A028AA6AA292}" srcOrd="4" destOrd="0" presId="urn:microsoft.com/office/officeart/2009/3/layout/StepUpProcess"/>
    <dgm:cxn modelId="{8BB143AA-FF90-4563-9EB6-D4A9165E1CCD}" type="presParOf" srcId="{87EF3EE3-1CA4-48C0-A001-A028AA6AA292}" destId="{C12CBB5D-2B58-44F0-8DA6-F2F705EFC48E}" srcOrd="0" destOrd="0" presId="urn:microsoft.com/office/officeart/2009/3/layout/StepUpProcess"/>
    <dgm:cxn modelId="{7C5F037F-859B-45E5-9368-A72F9A80C274}" type="presParOf" srcId="{87EF3EE3-1CA4-48C0-A001-A028AA6AA292}" destId="{4C0759E0-A7A4-4C41-9131-29B0CEC7CC5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ED3798-65F0-492F-9370-0C2319E7DC91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284791-70E0-40A3-990A-C03D446838C5}">
      <dgm:prSet phldrT="[Text]" custT="1"/>
      <dgm:spPr/>
      <dgm:t>
        <a:bodyPr/>
        <a:lstStyle/>
        <a:p>
          <a:r>
            <a:rPr lang="en-US" sz="1500" b="1" dirty="0"/>
            <a:t>SUMMER/ FALL 2024</a:t>
          </a:r>
        </a:p>
      </dgm:t>
    </dgm:pt>
    <dgm:pt modelId="{F66A2478-8188-4D48-81D1-FC6EDEA144CD}" type="parTrans" cxnId="{F58101FC-D02A-40CC-ADB9-406CC53F2359}">
      <dgm:prSet/>
      <dgm:spPr/>
      <dgm:t>
        <a:bodyPr/>
        <a:lstStyle/>
        <a:p>
          <a:endParaRPr lang="en-US"/>
        </a:p>
      </dgm:t>
    </dgm:pt>
    <dgm:pt modelId="{57936B3B-41EA-4FB7-99A9-5FAC5B2230D3}" type="sibTrans" cxnId="{F58101FC-D02A-40CC-ADB9-406CC53F2359}">
      <dgm:prSet/>
      <dgm:spPr/>
      <dgm:t>
        <a:bodyPr/>
        <a:lstStyle/>
        <a:p>
          <a:endParaRPr lang="en-US"/>
        </a:p>
      </dgm:t>
    </dgm:pt>
    <dgm:pt modelId="{78C2FA3B-CEB7-408E-AEC9-FD65197ED5F6}">
      <dgm:prSet phldrT="[Text]" custT="1"/>
      <dgm:spPr/>
      <dgm:t>
        <a:bodyPr/>
        <a:lstStyle/>
        <a:p>
          <a:r>
            <a:rPr lang="en-US" sz="1500" b="1" dirty="0"/>
            <a:t>WINTER/ SPRING 2024/2025</a:t>
          </a:r>
        </a:p>
      </dgm:t>
    </dgm:pt>
    <dgm:pt modelId="{218441B8-C741-4C4D-A715-14C6CB4BB959}" type="parTrans" cxnId="{B7AEDBFD-DECD-474D-B997-9EF0127807CC}">
      <dgm:prSet/>
      <dgm:spPr/>
      <dgm:t>
        <a:bodyPr/>
        <a:lstStyle/>
        <a:p>
          <a:endParaRPr lang="en-US"/>
        </a:p>
      </dgm:t>
    </dgm:pt>
    <dgm:pt modelId="{C7E2B4C0-3232-4ADD-AA32-E615B8E429DB}" type="sibTrans" cxnId="{B7AEDBFD-DECD-474D-B997-9EF0127807CC}">
      <dgm:prSet/>
      <dgm:spPr/>
      <dgm:t>
        <a:bodyPr/>
        <a:lstStyle/>
        <a:p>
          <a:endParaRPr lang="en-US"/>
        </a:p>
      </dgm:t>
    </dgm:pt>
    <dgm:pt modelId="{C722275F-2C08-456F-8CFE-AA0C544EEF64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b="1" i="0" dirty="0"/>
            <a:t>Finalize plan topics </a:t>
          </a:r>
          <a:endParaRPr lang="en-US" sz="1400" b="1" dirty="0"/>
        </a:p>
      </dgm:t>
    </dgm:pt>
    <dgm:pt modelId="{DA4E12DC-D760-4E3B-B01C-A626F75F411D}" type="parTrans" cxnId="{26EF81BC-394E-40E9-BD56-85FD624D3B5C}">
      <dgm:prSet/>
      <dgm:spPr/>
      <dgm:t>
        <a:bodyPr/>
        <a:lstStyle/>
        <a:p>
          <a:endParaRPr lang="en-US"/>
        </a:p>
      </dgm:t>
    </dgm:pt>
    <dgm:pt modelId="{6846956F-9628-43BF-A784-7A6C1FCCEBFF}" type="sibTrans" cxnId="{26EF81BC-394E-40E9-BD56-85FD624D3B5C}">
      <dgm:prSet/>
      <dgm:spPr/>
      <dgm:t>
        <a:bodyPr/>
        <a:lstStyle/>
        <a:p>
          <a:endParaRPr lang="en-US"/>
        </a:p>
      </dgm:t>
    </dgm:pt>
    <dgm:pt modelId="{894E4309-203F-4AC0-8766-BD9FB394F3EA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b="1" i="0" dirty="0"/>
            <a:t>Consultant under contract </a:t>
          </a:r>
          <a:endParaRPr lang="en-US" sz="1400" b="1" dirty="0"/>
        </a:p>
      </dgm:t>
    </dgm:pt>
    <dgm:pt modelId="{664962DE-14F2-4F11-BB33-21141A71AC6D}" type="parTrans" cxnId="{89C9F30C-E462-449C-B36E-08DC814329B2}">
      <dgm:prSet/>
      <dgm:spPr/>
      <dgm:t>
        <a:bodyPr/>
        <a:lstStyle/>
        <a:p>
          <a:endParaRPr lang="en-US"/>
        </a:p>
      </dgm:t>
    </dgm:pt>
    <dgm:pt modelId="{AEFA754D-3F16-4D23-ABE0-146009792407}" type="sibTrans" cxnId="{89C9F30C-E462-449C-B36E-08DC814329B2}">
      <dgm:prSet/>
      <dgm:spPr/>
      <dgm:t>
        <a:bodyPr/>
        <a:lstStyle/>
        <a:p>
          <a:endParaRPr lang="en-US"/>
        </a:p>
      </dgm:t>
    </dgm:pt>
    <dgm:pt modelId="{ED971A1D-EFEE-43D8-A69C-1FFF491BC5F0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b="1" i="0" dirty="0"/>
            <a:t>Committee kick-off meetings</a:t>
          </a:r>
          <a:endParaRPr lang="en-US" sz="1400" b="1" dirty="0"/>
        </a:p>
      </dgm:t>
    </dgm:pt>
    <dgm:pt modelId="{FB6E4D8A-81A0-4BFE-9D6A-B3A2C4058E8E}" type="parTrans" cxnId="{25B3A40C-3C34-4444-ADB3-0A86D8AE7416}">
      <dgm:prSet/>
      <dgm:spPr/>
      <dgm:t>
        <a:bodyPr/>
        <a:lstStyle/>
        <a:p>
          <a:endParaRPr lang="en-US"/>
        </a:p>
      </dgm:t>
    </dgm:pt>
    <dgm:pt modelId="{3FD81382-0455-4120-9415-6A97DEDACA9E}" type="sibTrans" cxnId="{25B3A40C-3C34-4444-ADB3-0A86D8AE7416}">
      <dgm:prSet/>
      <dgm:spPr/>
      <dgm:t>
        <a:bodyPr/>
        <a:lstStyle/>
        <a:p>
          <a:endParaRPr lang="en-US"/>
        </a:p>
      </dgm:t>
    </dgm:pt>
    <dgm:pt modelId="{BCB4EBF0-9D8A-410C-925C-04B1061E3ABD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b="1" i="0" dirty="0"/>
            <a:t>Begin the planning process</a:t>
          </a:r>
          <a:endParaRPr lang="en-US" sz="1400" b="1" dirty="0"/>
        </a:p>
      </dgm:t>
    </dgm:pt>
    <dgm:pt modelId="{481DA6DB-BA00-4914-981B-5B4DFA7C8C7E}" type="parTrans" cxnId="{B0995CDD-4536-4130-810A-E5261B9AA3A3}">
      <dgm:prSet/>
      <dgm:spPr/>
      <dgm:t>
        <a:bodyPr/>
        <a:lstStyle/>
        <a:p>
          <a:endParaRPr lang="en-US"/>
        </a:p>
      </dgm:t>
    </dgm:pt>
    <dgm:pt modelId="{755D0BDC-1535-4616-BEA9-D6D617867ED1}" type="sibTrans" cxnId="{B0995CDD-4536-4130-810A-E5261B9AA3A3}">
      <dgm:prSet/>
      <dgm:spPr/>
      <dgm:t>
        <a:bodyPr/>
        <a:lstStyle/>
        <a:p>
          <a:endParaRPr lang="en-US"/>
        </a:p>
      </dgm:t>
    </dgm:pt>
    <dgm:pt modelId="{BB952650-A2DC-4C9F-8B70-2B13D54C540E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b="1" i="0" dirty="0"/>
            <a:t>Continue plan development</a:t>
          </a:r>
          <a:endParaRPr lang="en-US" sz="1400" b="1" dirty="0"/>
        </a:p>
      </dgm:t>
    </dgm:pt>
    <dgm:pt modelId="{693B9B65-FC6E-45CD-8DEC-4B5546710C86}" type="parTrans" cxnId="{59BC273C-5B87-406B-A1F0-3FBA853750CD}">
      <dgm:prSet/>
      <dgm:spPr/>
      <dgm:t>
        <a:bodyPr/>
        <a:lstStyle/>
        <a:p>
          <a:endParaRPr lang="en-US"/>
        </a:p>
      </dgm:t>
    </dgm:pt>
    <dgm:pt modelId="{0F8CD7F2-55FC-4BE4-9FC2-2C4710AF8C57}" type="sibTrans" cxnId="{59BC273C-5B87-406B-A1F0-3FBA853750CD}">
      <dgm:prSet/>
      <dgm:spPr/>
      <dgm:t>
        <a:bodyPr/>
        <a:lstStyle/>
        <a:p>
          <a:endParaRPr lang="en-US"/>
        </a:p>
      </dgm:t>
    </dgm:pt>
    <dgm:pt modelId="{7BA9C73F-237E-4CB7-8E18-8D9D8AABA7A3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500" b="1" dirty="0"/>
            <a:t>SUMMER/ FALL 2025</a:t>
          </a:r>
        </a:p>
      </dgm:t>
    </dgm:pt>
    <dgm:pt modelId="{BF94D8C6-8692-4554-A27E-09411FFCF12E}" type="parTrans" cxnId="{EEB0F9BC-B29A-4BAE-984A-79B428FEE4A3}">
      <dgm:prSet/>
      <dgm:spPr/>
      <dgm:t>
        <a:bodyPr/>
        <a:lstStyle/>
        <a:p>
          <a:endParaRPr lang="en-US"/>
        </a:p>
      </dgm:t>
    </dgm:pt>
    <dgm:pt modelId="{3550AC2D-21DB-44BA-BFEF-3CDFB33347E6}" type="sibTrans" cxnId="{EEB0F9BC-B29A-4BAE-984A-79B428FEE4A3}">
      <dgm:prSet/>
      <dgm:spPr/>
      <dgm:t>
        <a:bodyPr/>
        <a:lstStyle/>
        <a:p>
          <a:endParaRPr lang="en-US"/>
        </a:p>
      </dgm:t>
    </dgm:pt>
    <dgm:pt modelId="{A39F28DA-A246-4F19-A1DE-0FDA98B47338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b="1" i="0" dirty="0"/>
            <a:t>Finalize plan </a:t>
          </a:r>
          <a:endParaRPr lang="en-US" sz="1400" b="1" dirty="0"/>
        </a:p>
      </dgm:t>
    </dgm:pt>
    <dgm:pt modelId="{9673372D-15DE-4491-BBD9-1AA2C345948A}" type="parTrans" cxnId="{8DD793FF-3604-49BE-8F9F-EF20BF2AD711}">
      <dgm:prSet/>
      <dgm:spPr/>
      <dgm:t>
        <a:bodyPr/>
        <a:lstStyle/>
        <a:p>
          <a:endParaRPr lang="en-US"/>
        </a:p>
      </dgm:t>
    </dgm:pt>
    <dgm:pt modelId="{731EAE3A-7734-4A8E-951E-F66E8E4C29F1}" type="sibTrans" cxnId="{8DD793FF-3604-49BE-8F9F-EF20BF2AD711}">
      <dgm:prSet/>
      <dgm:spPr/>
      <dgm:t>
        <a:bodyPr/>
        <a:lstStyle/>
        <a:p>
          <a:endParaRPr lang="en-US"/>
        </a:p>
      </dgm:t>
    </dgm:pt>
    <dgm:pt modelId="{26442D97-F019-4F0C-A788-C716CBF012AA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500" b="1" dirty="0"/>
            <a:t>WINTER 2026</a:t>
          </a:r>
        </a:p>
      </dgm:t>
    </dgm:pt>
    <dgm:pt modelId="{5E13A906-4526-411C-BA6F-17AAD3EAC50C}" type="parTrans" cxnId="{51E363EC-780D-450F-B575-06504AFBF51F}">
      <dgm:prSet/>
      <dgm:spPr/>
      <dgm:t>
        <a:bodyPr/>
        <a:lstStyle/>
        <a:p>
          <a:endParaRPr lang="en-US"/>
        </a:p>
      </dgm:t>
    </dgm:pt>
    <dgm:pt modelId="{6B4F9D9B-39D9-4334-951B-88AA3E141096}" type="sibTrans" cxnId="{51E363EC-780D-450F-B575-06504AFBF51F}">
      <dgm:prSet/>
      <dgm:spPr/>
      <dgm:t>
        <a:bodyPr/>
        <a:lstStyle/>
        <a:p>
          <a:endParaRPr lang="en-US"/>
        </a:p>
      </dgm:t>
    </dgm:pt>
    <dgm:pt modelId="{BBE4C8F1-0EAA-458B-9EDE-40F44C8A2F43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b="1" i="0" dirty="0"/>
            <a:t>Finalize plan</a:t>
          </a:r>
          <a:endParaRPr lang="en-US" sz="1400" b="1" dirty="0"/>
        </a:p>
      </dgm:t>
    </dgm:pt>
    <dgm:pt modelId="{5C75DC77-5958-4EC7-955D-DB6D6DF3AB0F}" type="parTrans" cxnId="{0F7F7087-C0BA-4BD6-9331-EC025C658266}">
      <dgm:prSet/>
      <dgm:spPr/>
      <dgm:t>
        <a:bodyPr/>
        <a:lstStyle/>
        <a:p>
          <a:endParaRPr lang="en-US"/>
        </a:p>
      </dgm:t>
    </dgm:pt>
    <dgm:pt modelId="{05664E67-B9EB-4C93-9B2B-ED5EBE77B5EC}" type="sibTrans" cxnId="{0F7F7087-C0BA-4BD6-9331-EC025C658266}">
      <dgm:prSet/>
      <dgm:spPr/>
      <dgm:t>
        <a:bodyPr/>
        <a:lstStyle/>
        <a:p>
          <a:endParaRPr lang="en-US"/>
        </a:p>
      </dgm:t>
    </dgm:pt>
    <dgm:pt modelId="{28837FC6-2B4E-4152-AB30-F50FAA85E32E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b="1" i="0" dirty="0"/>
            <a:t>Approval process</a:t>
          </a:r>
          <a:endParaRPr lang="en-US" sz="1400" b="1" dirty="0"/>
        </a:p>
      </dgm:t>
    </dgm:pt>
    <dgm:pt modelId="{85248411-1C9F-4B13-8786-BD597C8F3814}" type="parTrans" cxnId="{59891324-864F-4D9F-97DF-41B9FB9D380B}">
      <dgm:prSet/>
      <dgm:spPr/>
      <dgm:t>
        <a:bodyPr/>
        <a:lstStyle/>
        <a:p>
          <a:endParaRPr lang="en-US"/>
        </a:p>
      </dgm:t>
    </dgm:pt>
    <dgm:pt modelId="{EF1B4507-0CFF-4A73-9339-09388FFE5210}" type="sibTrans" cxnId="{59891324-864F-4D9F-97DF-41B9FB9D380B}">
      <dgm:prSet/>
      <dgm:spPr/>
      <dgm:t>
        <a:bodyPr/>
        <a:lstStyle/>
        <a:p>
          <a:endParaRPr lang="en-US"/>
        </a:p>
      </dgm:t>
    </dgm:pt>
    <dgm:pt modelId="{79E8F14E-59C2-4004-9AC1-E66221CFEAB6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b="1" i="0" dirty="0"/>
            <a:t>Publish plan</a:t>
          </a:r>
          <a:endParaRPr lang="en-US" sz="1400" b="1" dirty="0"/>
        </a:p>
      </dgm:t>
    </dgm:pt>
    <dgm:pt modelId="{3B608EBE-9DAE-4A29-A773-33FD3D22F25F}" type="parTrans" cxnId="{AC7FF352-792E-4699-91C2-72D4CCDC9D20}">
      <dgm:prSet/>
      <dgm:spPr/>
      <dgm:t>
        <a:bodyPr/>
        <a:lstStyle/>
        <a:p>
          <a:endParaRPr lang="en-US"/>
        </a:p>
      </dgm:t>
    </dgm:pt>
    <dgm:pt modelId="{C86FC78F-E9BD-46A8-85B9-214D71B9F782}" type="sibTrans" cxnId="{AC7FF352-792E-4699-91C2-72D4CCDC9D20}">
      <dgm:prSet/>
      <dgm:spPr/>
      <dgm:t>
        <a:bodyPr/>
        <a:lstStyle/>
        <a:p>
          <a:endParaRPr lang="en-US"/>
        </a:p>
      </dgm:t>
    </dgm:pt>
    <dgm:pt modelId="{155A7274-8161-4455-9370-4E53432E10E5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500" b="1" i="0" dirty="0"/>
            <a:t>SUMMER 2026</a:t>
          </a:r>
          <a:endParaRPr lang="en-US" sz="1500" b="1" dirty="0"/>
        </a:p>
      </dgm:t>
    </dgm:pt>
    <dgm:pt modelId="{233A7702-CDC2-4CFE-A721-4BCCD6569458}" type="parTrans" cxnId="{BF3C0EAC-DE00-457C-8105-F10F6E12993D}">
      <dgm:prSet/>
      <dgm:spPr/>
      <dgm:t>
        <a:bodyPr/>
        <a:lstStyle/>
        <a:p>
          <a:endParaRPr lang="en-US"/>
        </a:p>
      </dgm:t>
    </dgm:pt>
    <dgm:pt modelId="{C29F68CC-D6AA-4F83-B4F7-9B62547AE9DD}" type="sibTrans" cxnId="{BF3C0EAC-DE00-457C-8105-F10F6E12993D}">
      <dgm:prSet/>
      <dgm:spPr/>
      <dgm:t>
        <a:bodyPr/>
        <a:lstStyle/>
        <a:p>
          <a:endParaRPr lang="en-US"/>
        </a:p>
      </dgm:t>
    </dgm:pt>
    <dgm:pt modelId="{E0750191-3C7C-4764-A827-CA46C00841EB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b="1" i="0" dirty="0"/>
            <a:t>Begin Phase 2: Implementation Plans  </a:t>
          </a:r>
          <a:endParaRPr lang="en-US" sz="1400" b="1" dirty="0"/>
        </a:p>
      </dgm:t>
    </dgm:pt>
    <dgm:pt modelId="{4918F4FF-DE85-45C2-B37A-ED3AC39D069C}" type="parTrans" cxnId="{D0C69B83-EF40-46D4-B2C0-B8D9545F9421}">
      <dgm:prSet/>
      <dgm:spPr/>
      <dgm:t>
        <a:bodyPr/>
        <a:lstStyle/>
        <a:p>
          <a:endParaRPr lang="en-US"/>
        </a:p>
      </dgm:t>
    </dgm:pt>
    <dgm:pt modelId="{14195117-BAD2-4C09-8B91-1317586ED479}" type="sibTrans" cxnId="{D0C69B83-EF40-46D4-B2C0-B8D9545F9421}">
      <dgm:prSet/>
      <dgm:spPr/>
      <dgm:t>
        <a:bodyPr/>
        <a:lstStyle/>
        <a:p>
          <a:endParaRPr lang="en-US"/>
        </a:p>
      </dgm:t>
    </dgm:pt>
    <dgm:pt modelId="{E49678D8-214A-4A46-BF75-E9749AEAE8E0}">
      <dgm:prSet phldrT="[Text]" custT="1"/>
      <dgm:spPr/>
      <dgm:t>
        <a:bodyPr/>
        <a:lstStyle/>
        <a:p>
          <a:r>
            <a:rPr lang="en-US" sz="1500" b="1" dirty="0"/>
            <a:t>SPRING 2024</a:t>
          </a:r>
        </a:p>
      </dgm:t>
    </dgm:pt>
    <dgm:pt modelId="{1C3C91C7-6ECA-436D-A954-53FCE7B72C55}" type="parTrans" cxnId="{30A3DE6F-977D-4C71-AFBB-1A21F93E3AB7}">
      <dgm:prSet/>
      <dgm:spPr/>
      <dgm:t>
        <a:bodyPr/>
        <a:lstStyle/>
        <a:p>
          <a:endParaRPr lang="en-US"/>
        </a:p>
      </dgm:t>
    </dgm:pt>
    <dgm:pt modelId="{5F36E8E4-C9EF-4B85-BC84-8D969DD43452}" type="sibTrans" cxnId="{30A3DE6F-977D-4C71-AFBB-1A21F93E3AB7}">
      <dgm:prSet/>
      <dgm:spPr/>
      <dgm:t>
        <a:bodyPr/>
        <a:lstStyle/>
        <a:p>
          <a:endParaRPr lang="en-US"/>
        </a:p>
      </dgm:t>
    </dgm:pt>
    <dgm:pt modelId="{E13958CF-AE56-4EE4-B3E6-07543989D466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b="1" i="0" dirty="0"/>
            <a:t>RFP released</a:t>
          </a:r>
          <a:endParaRPr lang="en-US" sz="1400" b="1" dirty="0"/>
        </a:p>
      </dgm:t>
    </dgm:pt>
    <dgm:pt modelId="{494C32FF-7E50-4400-ACFB-2A002DCD037B}" type="parTrans" cxnId="{DC90A72A-9642-4D12-86C3-231707314FD4}">
      <dgm:prSet/>
      <dgm:spPr/>
      <dgm:t>
        <a:bodyPr/>
        <a:lstStyle/>
        <a:p>
          <a:endParaRPr lang="en-US"/>
        </a:p>
      </dgm:t>
    </dgm:pt>
    <dgm:pt modelId="{629248D3-8B99-4731-92EA-2F3B7FE4DE7D}" type="sibTrans" cxnId="{DC90A72A-9642-4D12-86C3-231707314FD4}">
      <dgm:prSet/>
      <dgm:spPr/>
      <dgm:t>
        <a:bodyPr/>
        <a:lstStyle/>
        <a:p>
          <a:endParaRPr lang="en-US"/>
        </a:p>
      </dgm:t>
    </dgm:pt>
    <dgm:pt modelId="{0C78AF02-C7AB-4417-8A56-EC34756B55D4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b="1" i="0" dirty="0"/>
            <a:t>Consultant selection process</a:t>
          </a:r>
          <a:endParaRPr lang="en-US" sz="1400" b="1" dirty="0"/>
        </a:p>
      </dgm:t>
    </dgm:pt>
    <dgm:pt modelId="{1AAFB07B-D0AA-4F1F-A359-CC78D81B6450}" type="parTrans" cxnId="{09CD962D-8153-416E-99A2-8585C8C20576}">
      <dgm:prSet/>
      <dgm:spPr/>
      <dgm:t>
        <a:bodyPr/>
        <a:lstStyle/>
        <a:p>
          <a:endParaRPr lang="en-US"/>
        </a:p>
      </dgm:t>
    </dgm:pt>
    <dgm:pt modelId="{0ACB0CCD-221B-4A1A-9959-C7E52CEDE021}" type="sibTrans" cxnId="{09CD962D-8153-416E-99A2-8585C8C20576}">
      <dgm:prSet/>
      <dgm:spPr/>
      <dgm:t>
        <a:bodyPr/>
        <a:lstStyle/>
        <a:p>
          <a:endParaRPr lang="en-US"/>
        </a:p>
      </dgm:t>
    </dgm:pt>
    <dgm:pt modelId="{795E984D-B4C8-4D98-A37A-41337AA10301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b="1" i="0" dirty="0"/>
            <a:t>Plan prep</a:t>
          </a:r>
          <a:endParaRPr lang="en-US" sz="1400" b="1" dirty="0"/>
        </a:p>
      </dgm:t>
    </dgm:pt>
    <dgm:pt modelId="{053BFCB1-A720-4920-882E-B9D693B73574}" type="parTrans" cxnId="{198882E2-3E28-45EE-B19E-3EED602505A9}">
      <dgm:prSet/>
      <dgm:spPr/>
      <dgm:t>
        <a:bodyPr/>
        <a:lstStyle/>
        <a:p>
          <a:endParaRPr lang="en-US"/>
        </a:p>
      </dgm:t>
    </dgm:pt>
    <dgm:pt modelId="{19DD8846-1170-41F4-914F-CE57C4757D46}" type="sibTrans" cxnId="{198882E2-3E28-45EE-B19E-3EED602505A9}">
      <dgm:prSet/>
      <dgm:spPr/>
      <dgm:t>
        <a:bodyPr/>
        <a:lstStyle/>
        <a:p>
          <a:endParaRPr lang="en-US"/>
        </a:p>
      </dgm:t>
    </dgm:pt>
    <dgm:pt modelId="{6408A60E-2500-4EAD-AAC1-3110A3C08489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b="1" dirty="0"/>
            <a:t>Finalize Plan</a:t>
          </a:r>
        </a:p>
      </dgm:t>
    </dgm:pt>
    <dgm:pt modelId="{DAE04E87-BAE8-4DB7-8740-23F92E5EFC70}" type="parTrans" cxnId="{00B07AD7-E5F0-4A44-AC7A-D97A5EFB99D3}">
      <dgm:prSet/>
      <dgm:spPr/>
      <dgm:t>
        <a:bodyPr/>
        <a:lstStyle/>
        <a:p>
          <a:endParaRPr lang="en-US"/>
        </a:p>
      </dgm:t>
    </dgm:pt>
    <dgm:pt modelId="{7723E468-A1FC-41C3-B706-58BDE86B012D}" type="sibTrans" cxnId="{00B07AD7-E5F0-4A44-AC7A-D97A5EFB99D3}">
      <dgm:prSet/>
      <dgm:spPr/>
      <dgm:t>
        <a:bodyPr/>
        <a:lstStyle/>
        <a:p>
          <a:endParaRPr lang="en-US"/>
        </a:p>
      </dgm:t>
    </dgm:pt>
    <dgm:pt modelId="{D5350154-7822-4F52-9C39-11CAFB120F46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b="1" dirty="0"/>
            <a:t>Gather input and data</a:t>
          </a:r>
        </a:p>
      </dgm:t>
    </dgm:pt>
    <dgm:pt modelId="{FA21D0B4-2203-49DF-A14A-5DBDD73BB825}" type="parTrans" cxnId="{452DA9E2-17E3-4F0C-B059-FB6BB7D8C55A}">
      <dgm:prSet/>
      <dgm:spPr/>
      <dgm:t>
        <a:bodyPr/>
        <a:lstStyle/>
        <a:p>
          <a:endParaRPr lang="en-US"/>
        </a:p>
      </dgm:t>
    </dgm:pt>
    <dgm:pt modelId="{22F79C2A-C66C-4B21-A629-C2C71BB717C1}" type="sibTrans" cxnId="{452DA9E2-17E3-4F0C-B059-FB6BB7D8C55A}">
      <dgm:prSet/>
      <dgm:spPr/>
      <dgm:t>
        <a:bodyPr/>
        <a:lstStyle/>
        <a:p>
          <a:endParaRPr lang="en-US"/>
        </a:p>
      </dgm:t>
    </dgm:pt>
    <dgm:pt modelId="{2521EBC9-4AE8-44A3-A0E2-4460CD8B9704}" type="pres">
      <dgm:prSet presAssocID="{84ED3798-65F0-492F-9370-0C2319E7DC91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A859AAA1-9966-482C-B8D6-FCD440BFEEFC}" type="pres">
      <dgm:prSet presAssocID="{155A7274-8161-4455-9370-4E53432E10E5}" presName="Accent6" presStyleCnt="0"/>
      <dgm:spPr/>
    </dgm:pt>
    <dgm:pt modelId="{7B043B1C-4291-4718-8233-F94D1ECA4484}" type="pres">
      <dgm:prSet presAssocID="{155A7274-8161-4455-9370-4E53432E10E5}" presName="Accent" presStyleLbl="node1" presStyleIdx="0" presStyleCnt="6"/>
      <dgm:spPr/>
    </dgm:pt>
    <dgm:pt modelId="{77D72E7C-3336-460F-AA37-308E8C783936}" type="pres">
      <dgm:prSet presAssocID="{155A7274-8161-4455-9370-4E53432E10E5}" presName="ParentBackground6" presStyleCnt="0"/>
      <dgm:spPr/>
    </dgm:pt>
    <dgm:pt modelId="{2BEC7DAD-0CF4-43F2-8C28-696B0F997A0B}" type="pres">
      <dgm:prSet presAssocID="{155A7274-8161-4455-9370-4E53432E10E5}" presName="ParentBackground" presStyleLbl="fgAcc1" presStyleIdx="0" presStyleCnt="6"/>
      <dgm:spPr/>
    </dgm:pt>
    <dgm:pt modelId="{396537B7-C552-4ED7-9DAC-4FC4D61FFC7C}" type="pres">
      <dgm:prSet presAssocID="{155A7274-8161-4455-9370-4E53432E10E5}" presName="Child6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C4E9559A-EBDC-49CE-88B9-BF816CDA2FE7}" type="pres">
      <dgm:prSet presAssocID="{155A7274-8161-4455-9370-4E53432E10E5}" presName="Parent6" presStyleLbl="revTx" presStyleIdx="0" presStyleCnt="6">
        <dgm:presLayoutVars>
          <dgm:chMax val="1"/>
          <dgm:chPref val="1"/>
          <dgm:bulletEnabled val="1"/>
        </dgm:presLayoutVars>
      </dgm:prSet>
      <dgm:spPr/>
    </dgm:pt>
    <dgm:pt modelId="{CCDEADBE-4115-45D8-8044-D9482F6173A2}" type="pres">
      <dgm:prSet presAssocID="{26442D97-F019-4F0C-A788-C716CBF012AA}" presName="Accent5" presStyleCnt="0"/>
      <dgm:spPr/>
    </dgm:pt>
    <dgm:pt modelId="{30436E70-3276-4EF9-95C7-946D2EB83AE3}" type="pres">
      <dgm:prSet presAssocID="{26442D97-F019-4F0C-A788-C716CBF012AA}" presName="Accent" presStyleLbl="node1" presStyleIdx="1" presStyleCnt="6"/>
      <dgm:spPr/>
    </dgm:pt>
    <dgm:pt modelId="{7105063C-D288-4980-8980-DD4B1A56D4BB}" type="pres">
      <dgm:prSet presAssocID="{26442D97-F019-4F0C-A788-C716CBF012AA}" presName="ParentBackground5" presStyleCnt="0"/>
      <dgm:spPr/>
    </dgm:pt>
    <dgm:pt modelId="{6A85DD34-DF28-4D3E-BEB3-1157C65DCF22}" type="pres">
      <dgm:prSet presAssocID="{26442D97-F019-4F0C-A788-C716CBF012AA}" presName="ParentBackground" presStyleLbl="fgAcc1" presStyleIdx="1" presStyleCnt="6"/>
      <dgm:spPr/>
    </dgm:pt>
    <dgm:pt modelId="{9EF36B30-1F52-4FE8-9C90-D3B2D9124206}" type="pres">
      <dgm:prSet presAssocID="{26442D97-F019-4F0C-A788-C716CBF012AA}" presName="Child5" presStyleLbl="revTx" presStyleIdx="1" presStyleCnt="6">
        <dgm:presLayoutVars>
          <dgm:chMax val="0"/>
          <dgm:chPref val="0"/>
          <dgm:bulletEnabled val="1"/>
        </dgm:presLayoutVars>
      </dgm:prSet>
      <dgm:spPr/>
    </dgm:pt>
    <dgm:pt modelId="{0AFF2ED1-023B-4AC3-A15F-64431148F69C}" type="pres">
      <dgm:prSet presAssocID="{26442D97-F019-4F0C-A788-C716CBF012AA}" presName="Parent5" presStyleLbl="revTx" presStyleIdx="1" presStyleCnt="6">
        <dgm:presLayoutVars>
          <dgm:chMax val="1"/>
          <dgm:chPref val="1"/>
          <dgm:bulletEnabled val="1"/>
        </dgm:presLayoutVars>
      </dgm:prSet>
      <dgm:spPr/>
    </dgm:pt>
    <dgm:pt modelId="{38655A5C-7E55-4F72-94CC-287D0CB9C985}" type="pres">
      <dgm:prSet presAssocID="{7BA9C73F-237E-4CB7-8E18-8D9D8AABA7A3}" presName="Accent4" presStyleCnt="0"/>
      <dgm:spPr/>
    </dgm:pt>
    <dgm:pt modelId="{269329E6-77C4-47BE-8F27-4823E61C9BC6}" type="pres">
      <dgm:prSet presAssocID="{7BA9C73F-237E-4CB7-8E18-8D9D8AABA7A3}" presName="Accent" presStyleLbl="node1" presStyleIdx="2" presStyleCnt="6"/>
      <dgm:spPr/>
    </dgm:pt>
    <dgm:pt modelId="{02B3CB68-45DA-48C2-8366-3D06B85A8C44}" type="pres">
      <dgm:prSet presAssocID="{7BA9C73F-237E-4CB7-8E18-8D9D8AABA7A3}" presName="ParentBackground4" presStyleCnt="0"/>
      <dgm:spPr/>
    </dgm:pt>
    <dgm:pt modelId="{6684AB0B-283E-4615-BB57-A8907CDE1C97}" type="pres">
      <dgm:prSet presAssocID="{7BA9C73F-237E-4CB7-8E18-8D9D8AABA7A3}" presName="ParentBackground" presStyleLbl="fgAcc1" presStyleIdx="2" presStyleCnt="6"/>
      <dgm:spPr/>
    </dgm:pt>
    <dgm:pt modelId="{615AAC93-A38B-4A99-A0B1-A4941A02386E}" type="pres">
      <dgm:prSet presAssocID="{7BA9C73F-237E-4CB7-8E18-8D9D8AABA7A3}" presName="Child4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5B422C44-2DE4-4861-8C97-22553BE655A7}" type="pres">
      <dgm:prSet presAssocID="{7BA9C73F-237E-4CB7-8E18-8D9D8AABA7A3}" presName="Parent4" presStyleLbl="revTx" presStyleIdx="2" presStyleCnt="6">
        <dgm:presLayoutVars>
          <dgm:chMax val="1"/>
          <dgm:chPref val="1"/>
          <dgm:bulletEnabled val="1"/>
        </dgm:presLayoutVars>
      </dgm:prSet>
      <dgm:spPr/>
    </dgm:pt>
    <dgm:pt modelId="{E7E557EC-2E34-44C3-B0A1-E958A4F98569}" type="pres">
      <dgm:prSet presAssocID="{78C2FA3B-CEB7-408E-AEC9-FD65197ED5F6}" presName="Accent3" presStyleCnt="0"/>
      <dgm:spPr/>
    </dgm:pt>
    <dgm:pt modelId="{B9530867-7AB3-472E-859D-C00345FDA103}" type="pres">
      <dgm:prSet presAssocID="{78C2FA3B-CEB7-408E-AEC9-FD65197ED5F6}" presName="Accent" presStyleLbl="node1" presStyleIdx="3" presStyleCnt="6"/>
      <dgm:spPr/>
    </dgm:pt>
    <dgm:pt modelId="{3DB602C5-DE73-4CD9-954A-83F3D9FD47FF}" type="pres">
      <dgm:prSet presAssocID="{78C2FA3B-CEB7-408E-AEC9-FD65197ED5F6}" presName="ParentBackground3" presStyleCnt="0"/>
      <dgm:spPr/>
    </dgm:pt>
    <dgm:pt modelId="{EF4036DC-789D-4C70-94A1-96B8A8863404}" type="pres">
      <dgm:prSet presAssocID="{78C2FA3B-CEB7-408E-AEC9-FD65197ED5F6}" presName="ParentBackground" presStyleLbl="fgAcc1" presStyleIdx="3" presStyleCnt="6"/>
      <dgm:spPr/>
    </dgm:pt>
    <dgm:pt modelId="{59EC9800-82C2-4F69-B5BF-97F29C1FFA15}" type="pres">
      <dgm:prSet presAssocID="{78C2FA3B-CEB7-408E-AEC9-FD65197ED5F6}" presName="Child3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FE26F41D-AB3B-4224-9C4E-5BDAA25229F7}" type="pres">
      <dgm:prSet presAssocID="{78C2FA3B-CEB7-408E-AEC9-FD65197ED5F6}" presName="Parent3" presStyleLbl="revTx" presStyleIdx="3" presStyleCnt="6">
        <dgm:presLayoutVars>
          <dgm:chMax val="1"/>
          <dgm:chPref val="1"/>
          <dgm:bulletEnabled val="1"/>
        </dgm:presLayoutVars>
      </dgm:prSet>
      <dgm:spPr/>
    </dgm:pt>
    <dgm:pt modelId="{8D17B417-B4C2-4B3B-B858-DDF633780358}" type="pres">
      <dgm:prSet presAssocID="{CB284791-70E0-40A3-990A-C03D446838C5}" presName="Accent2" presStyleCnt="0"/>
      <dgm:spPr/>
    </dgm:pt>
    <dgm:pt modelId="{074BB7DA-93F6-46CA-BA11-782ED5E8E34C}" type="pres">
      <dgm:prSet presAssocID="{CB284791-70E0-40A3-990A-C03D446838C5}" presName="Accent" presStyleLbl="node1" presStyleIdx="4" presStyleCnt="6"/>
      <dgm:spPr/>
    </dgm:pt>
    <dgm:pt modelId="{E4734875-BCCC-4203-94C3-B0329ED63362}" type="pres">
      <dgm:prSet presAssocID="{CB284791-70E0-40A3-990A-C03D446838C5}" presName="ParentBackground2" presStyleCnt="0"/>
      <dgm:spPr/>
    </dgm:pt>
    <dgm:pt modelId="{66DE3620-8D40-4598-89AC-C6306AD3BD29}" type="pres">
      <dgm:prSet presAssocID="{CB284791-70E0-40A3-990A-C03D446838C5}" presName="ParentBackground" presStyleLbl="fgAcc1" presStyleIdx="4" presStyleCnt="6"/>
      <dgm:spPr/>
    </dgm:pt>
    <dgm:pt modelId="{080737DE-2C98-4D5F-B49F-37B7D4735AE3}" type="pres">
      <dgm:prSet presAssocID="{CB284791-70E0-40A3-990A-C03D446838C5}" presName="Child2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F4134551-10CA-4A4D-A6BC-78800ECA9A8F}" type="pres">
      <dgm:prSet presAssocID="{CB284791-70E0-40A3-990A-C03D446838C5}" presName="Parent2" presStyleLbl="revTx" presStyleIdx="4" presStyleCnt="6">
        <dgm:presLayoutVars>
          <dgm:chMax val="1"/>
          <dgm:chPref val="1"/>
          <dgm:bulletEnabled val="1"/>
        </dgm:presLayoutVars>
      </dgm:prSet>
      <dgm:spPr/>
    </dgm:pt>
    <dgm:pt modelId="{DB1D8562-0CD6-48D7-8800-A5FD25DEAB68}" type="pres">
      <dgm:prSet presAssocID="{E49678D8-214A-4A46-BF75-E9749AEAE8E0}" presName="Accent1" presStyleCnt="0"/>
      <dgm:spPr/>
    </dgm:pt>
    <dgm:pt modelId="{05D5D763-1082-4420-8DAD-1BD27C55BEA0}" type="pres">
      <dgm:prSet presAssocID="{E49678D8-214A-4A46-BF75-E9749AEAE8E0}" presName="Accent" presStyleLbl="node1" presStyleIdx="5" presStyleCnt="6"/>
      <dgm:spPr/>
    </dgm:pt>
    <dgm:pt modelId="{76B21142-05CC-40A9-8F7A-6DD9585A7ACC}" type="pres">
      <dgm:prSet presAssocID="{E49678D8-214A-4A46-BF75-E9749AEAE8E0}" presName="ParentBackground1" presStyleCnt="0"/>
      <dgm:spPr/>
    </dgm:pt>
    <dgm:pt modelId="{910C00A1-460F-48E7-A875-7017447BF12C}" type="pres">
      <dgm:prSet presAssocID="{E49678D8-214A-4A46-BF75-E9749AEAE8E0}" presName="ParentBackground" presStyleLbl="fgAcc1" presStyleIdx="5" presStyleCnt="6"/>
      <dgm:spPr/>
    </dgm:pt>
    <dgm:pt modelId="{D45CFFAD-2B00-49F0-B6F1-1ACCDD5BF883}" type="pres">
      <dgm:prSet presAssocID="{E49678D8-214A-4A46-BF75-E9749AEAE8E0}" presName="Child1" presStyleLbl="revTx" presStyleIdx="5" presStyleCnt="6">
        <dgm:presLayoutVars>
          <dgm:chMax val="0"/>
          <dgm:chPref val="0"/>
          <dgm:bulletEnabled val="1"/>
        </dgm:presLayoutVars>
      </dgm:prSet>
      <dgm:spPr/>
    </dgm:pt>
    <dgm:pt modelId="{BD10C827-B145-4B6C-8C10-28A6616C7009}" type="pres">
      <dgm:prSet presAssocID="{E49678D8-214A-4A46-BF75-E9749AEAE8E0}" presName="Parent1" presStyleLbl="revTx" presStyleIdx="5" presStyleCnt="6">
        <dgm:presLayoutVars>
          <dgm:chMax val="1"/>
          <dgm:chPref val="1"/>
          <dgm:bulletEnabled val="1"/>
        </dgm:presLayoutVars>
      </dgm:prSet>
      <dgm:spPr/>
    </dgm:pt>
  </dgm:ptLst>
  <dgm:cxnLst>
    <dgm:cxn modelId="{8A435402-0BDC-4411-BCFB-1856A3CE0ECD}" type="presOf" srcId="{E13958CF-AE56-4EE4-B3E6-07543989D466}" destId="{D45CFFAD-2B00-49F0-B6F1-1ACCDD5BF883}" srcOrd="0" destOrd="0" presId="urn:microsoft.com/office/officeart/2011/layout/CircleProcess"/>
    <dgm:cxn modelId="{6A130F07-443E-4999-B937-6910D0F75054}" type="presOf" srcId="{CB284791-70E0-40A3-990A-C03D446838C5}" destId="{66DE3620-8D40-4598-89AC-C6306AD3BD29}" srcOrd="0" destOrd="0" presId="urn:microsoft.com/office/officeart/2011/layout/CircleProcess"/>
    <dgm:cxn modelId="{25B3A40C-3C34-4444-ADB3-0A86D8AE7416}" srcId="{CB284791-70E0-40A3-990A-C03D446838C5}" destId="{ED971A1D-EFEE-43D8-A69C-1FFF491BC5F0}" srcOrd="1" destOrd="0" parTransId="{FB6E4D8A-81A0-4BFE-9D6A-B3A2C4058E8E}" sibTransId="{3FD81382-0455-4120-9415-6A97DEDACA9E}"/>
    <dgm:cxn modelId="{89C9F30C-E462-449C-B36E-08DC814329B2}" srcId="{CB284791-70E0-40A3-990A-C03D446838C5}" destId="{894E4309-203F-4AC0-8766-BD9FB394F3EA}" srcOrd="0" destOrd="0" parTransId="{664962DE-14F2-4F11-BB33-21141A71AC6D}" sibTransId="{AEFA754D-3F16-4D23-ABE0-146009792407}"/>
    <dgm:cxn modelId="{ED311413-C0C5-4502-AE95-3766A89C22F3}" type="presOf" srcId="{E49678D8-214A-4A46-BF75-E9749AEAE8E0}" destId="{910C00A1-460F-48E7-A875-7017447BF12C}" srcOrd="0" destOrd="0" presId="urn:microsoft.com/office/officeart/2011/layout/CircleProcess"/>
    <dgm:cxn modelId="{59891324-864F-4D9F-97DF-41B9FB9D380B}" srcId="{26442D97-F019-4F0C-A788-C716CBF012AA}" destId="{28837FC6-2B4E-4152-AB30-F50FAA85E32E}" srcOrd="1" destOrd="0" parTransId="{85248411-1C9F-4B13-8786-BD597C8F3814}" sibTransId="{EF1B4507-0CFF-4A73-9339-09388FFE5210}"/>
    <dgm:cxn modelId="{FB65FB27-601F-4AC3-B61B-6D89962E3CA8}" type="presOf" srcId="{78C2FA3B-CEB7-408E-AEC9-FD65197ED5F6}" destId="{EF4036DC-789D-4C70-94A1-96B8A8863404}" srcOrd="0" destOrd="0" presId="urn:microsoft.com/office/officeart/2011/layout/CircleProcess"/>
    <dgm:cxn modelId="{DC90A72A-9642-4D12-86C3-231707314FD4}" srcId="{E49678D8-214A-4A46-BF75-E9749AEAE8E0}" destId="{E13958CF-AE56-4EE4-B3E6-07543989D466}" srcOrd="0" destOrd="0" parTransId="{494C32FF-7E50-4400-ACFB-2A002DCD037B}" sibTransId="{629248D3-8B99-4731-92EA-2F3B7FE4DE7D}"/>
    <dgm:cxn modelId="{917C962C-0F40-4ED8-A405-5647ACC9657A}" type="presOf" srcId="{E49678D8-214A-4A46-BF75-E9749AEAE8E0}" destId="{BD10C827-B145-4B6C-8C10-28A6616C7009}" srcOrd="1" destOrd="0" presId="urn:microsoft.com/office/officeart/2011/layout/CircleProcess"/>
    <dgm:cxn modelId="{09CD962D-8153-416E-99A2-8585C8C20576}" srcId="{E49678D8-214A-4A46-BF75-E9749AEAE8E0}" destId="{0C78AF02-C7AB-4417-8A56-EC34756B55D4}" srcOrd="1" destOrd="0" parTransId="{1AAFB07B-D0AA-4F1F-A359-CC78D81B6450}" sibTransId="{0ACB0CCD-221B-4A1A-9959-C7E52CEDE021}"/>
    <dgm:cxn modelId="{1A193F35-8490-4EC0-912C-F27B8ABA6C5B}" type="presOf" srcId="{BB952650-A2DC-4C9F-8B70-2B13D54C540E}" destId="{59EC9800-82C2-4F69-B5BF-97F29C1FFA15}" srcOrd="0" destOrd="1" presId="urn:microsoft.com/office/officeart/2011/layout/CircleProcess"/>
    <dgm:cxn modelId="{59BC273C-5B87-406B-A1F0-3FBA853750CD}" srcId="{78C2FA3B-CEB7-408E-AEC9-FD65197ED5F6}" destId="{BB952650-A2DC-4C9F-8B70-2B13D54C540E}" srcOrd="1" destOrd="0" parTransId="{693B9B65-FC6E-45CD-8DEC-4B5546710C86}" sibTransId="{0F8CD7F2-55FC-4BE4-9FC2-2C4710AF8C57}"/>
    <dgm:cxn modelId="{6C5FF540-E5E2-4E69-9D95-CFF9F1588F46}" type="presOf" srcId="{D5350154-7822-4F52-9C39-11CAFB120F46}" destId="{080737DE-2C98-4D5F-B49F-37B7D4735AE3}" srcOrd="0" destOrd="3" presId="urn:microsoft.com/office/officeart/2011/layout/CircleProcess"/>
    <dgm:cxn modelId="{AE88EC5C-215A-4BD0-8174-552FA5DCA1B1}" type="presOf" srcId="{79E8F14E-59C2-4004-9AC1-E66221CFEAB6}" destId="{9EF36B30-1F52-4FE8-9C90-D3B2D9124206}" srcOrd="0" destOrd="2" presId="urn:microsoft.com/office/officeart/2011/layout/CircleProcess"/>
    <dgm:cxn modelId="{5D4E7B41-2F89-4EDB-B731-C12E8447ECE0}" type="presOf" srcId="{78C2FA3B-CEB7-408E-AEC9-FD65197ED5F6}" destId="{FE26F41D-AB3B-4224-9C4E-5BDAA25229F7}" srcOrd="1" destOrd="0" presId="urn:microsoft.com/office/officeart/2011/layout/CircleProcess"/>
    <dgm:cxn modelId="{96200746-0100-45AD-9091-5658D105997E}" type="presOf" srcId="{7BA9C73F-237E-4CB7-8E18-8D9D8AABA7A3}" destId="{6684AB0B-283E-4615-BB57-A8907CDE1C97}" srcOrd="0" destOrd="0" presId="urn:microsoft.com/office/officeart/2011/layout/CircleProcess"/>
    <dgm:cxn modelId="{08629446-3C0C-47F1-9A9A-41261F496227}" type="presOf" srcId="{6408A60E-2500-4EAD-AAC1-3110A3C08489}" destId="{59EC9800-82C2-4F69-B5BF-97F29C1FFA15}" srcOrd="0" destOrd="2" presId="urn:microsoft.com/office/officeart/2011/layout/CircleProcess"/>
    <dgm:cxn modelId="{30A3DE6F-977D-4C71-AFBB-1A21F93E3AB7}" srcId="{84ED3798-65F0-492F-9370-0C2319E7DC91}" destId="{E49678D8-214A-4A46-BF75-E9749AEAE8E0}" srcOrd="0" destOrd="0" parTransId="{1C3C91C7-6ECA-436D-A954-53FCE7B72C55}" sibTransId="{5F36E8E4-C9EF-4B85-BC84-8D969DD43452}"/>
    <dgm:cxn modelId="{FB6B6A52-729E-43DA-BD2E-58C372D144BE}" type="presOf" srcId="{26442D97-F019-4F0C-A788-C716CBF012AA}" destId="{6A85DD34-DF28-4D3E-BEB3-1157C65DCF22}" srcOrd="0" destOrd="0" presId="urn:microsoft.com/office/officeart/2011/layout/CircleProcess"/>
    <dgm:cxn modelId="{AC7FF352-792E-4699-91C2-72D4CCDC9D20}" srcId="{26442D97-F019-4F0C-A788-C716CBF012AA}" destId="{79E8F14E-59C2-4004-9AC1-E66221CFEAB6}" srcOrd="2" destOrd="0" parTransId="{3B608EBE-9DAE-4A29-A773-33FD3D22F25F}" sibTransId="{C86FC78F-E9BD-46A8-85B9-214D71B9F782}"/>
    <dgm:cxn modelId="{E390FC79-A3B3-4DDD-BC9D-61AF774BBA65}" type="presOf" srcId="{BCB4EBF0-9D8A-410C-925C-04B1061E3ABD}" destId="{080737DE-2C98-4D5F-B49F-37B7D4735AE3}" srcOrd="0" destOrd="2" presId="urn:microsoft.com/office/officeart/2011/layout/CircleProcess"/>
    <dgm:cxn modelId="{8D33BF7E-6FB5-494A-999E-AB5D53678572}" type="presOf" srcId="{CB284791-70E0-40A3-990A-C03D446838C5}" destId="{F4134551-10CA-4A4D-A6BC-78800ECA9A8F}" srcOrd="1" destOrd="0" presId="urn:microsoft.com/office/officeart/2011/layout/CircleProcess"/>
    <dgm:cxn modelId="{D0C69B83-EF40-46D4-B2C0-B8D9545F9421}" srcId="{155A7274-8161-4455-9370-4E53432E10E5}" destId="{E0750191-3C7C-4764-A827-CA46C00841EB}" srcOrd="0" destOrd="0" parTransId="{4918F4FF-DE85-45C2-B37A-ED3AC39D069C}" sibTransId="{14195117-BAD2-4C09-8B91-1317586ED479}"/>
    <dgm:cxn modelId="{0F7F7087-C0BA-4BD6-9331-EC025C658266}" srcId="{26442D97-F019-4F0C-A788-C716CBF012AA}" destId="{BBE4C8F1-0EAA-458B-9EDE-40F44C8A2F43}" srcOrd="0" destOrd="0" parTransId="{5C75DC77-5958-4EC7-955D-DB6D6DF3AB0F}" sibTransId="{05664E67-B9EB-4C93-9B2B-ED5EBE77B5EC}"/>
    <dgm:cxn modelId="{32EBF98D-69E3-41F7-B925-18DF627BC9C5}" type="presOf" srcId="{894E4309-203F-4AC0-8766-BD9FB394F3EA}" destId="{080737DE-2C98-4D5F-B49F-37B7D4735AE3}" srcOrd="0" destOrd="0" presId="urn:microsoft.com/office/officeart/2011/layout/CircleProcess"/>
    <dgm:cxn modelId="{E34FE890-D0F1-4741-B87B-4D96999A5AA4}" type="presOf" srcId="{C722275F-2C08-456F-8CFE-AA0C544EEF64}" destId="{59EC9800-82C2-4F69-B5BF-97F29C1FFA15}" srcOrd="0" destOrd="0" presId="urn:microsoft.com/office/officeart/2011/layout/CircleProcess"/>
    <dgm:cxn modelId="{63C73F91-D7A3-4523-BDD6-92798F85A3C4}" type="presOf" srcId="{26442D97-F019-4F0C-A788-C716CBF012AA}" destId="{0AFF2ED1-023B-4AC3-A15F-64431148F69C}" srcOrd="1" destOrd="0" presId="urn:microsoft.com/office/officeart/2011/layout/CircleProcess"/>
    <dgm:cxn modelId="{7A03B694-D35C-48AD-8030-A9807CE4B757}" type="presOf" srcId="{0C78AF02-C7AB-4417-8A56-EC34756B55D4}" destId="{D45CFFAD-2B00-49F0-B6F1-1ACCDD5BF883}" srcOrd="0" destOrd="1" presId="urn:microsoft.com/office/officeart/2011/layout/CircleProcess"/>
    <dgm:cxn modelId="{375664A3-DEB3-4672-80D4-3A18AD9A7FD2}" type="presOf" srcId="{28837FC6-2B4E-4152-AB30-F50FAA85E32E}" destId="{9EF36B30-1F52-4FE8-9C90-D3B2D9124206}" srcOrd="0" destOrd="1" presId="urn:microsoft.com/office/officeart/2011/layout/CircleProcess"/>
    <dgm:cxn modelId="{8179C0A6-DA80-4E68-80B7-C8577289DFB2}" type="presOf" srcId="{BBE4C8F1-0EAA-458B-9EDE-40F44C8A2F43}" destId="{9EF36B30-1F52-4FE8-9C90-D3B2D9124206}" srcOrd="0" destOrd="0" presId="urn:microsoft.com/office/officeart/2011/layout/CircleProcess"/>
    <dgm:cxn modelId="{BF3C0EAC-DE00-457C-8105-F10F6E12993D}" srcId="{84ED3798-65F0-492F-9370-0C2319E7DC91}" destId="{155A7274-8161-4455-9370-4E53432E10E5}" srcOrd="5" destOrd="0" parTransId="{233A7702-CDC2-4CFE-A721-4BCCD6569458}" sibTransId="{C29F68CC-D6AA-4F83-B4F7-9B62547AE9DD}"/>
    <dgm:cxn modelId="{FF778EAC-DC6F-4533-9570-68AB674E2F6D}" type="presOf" srcId="{84ED3798-65F0-492F-9370-0C2319E7DC91}" destId="{2521EBC9-4AE8-44A3-A0E2-4460CD8B9704}" srcOrd="0" destOrd="0" presId="urn:microsoft.com/office/officeart/2011/layout/CircleProcess"/>
    <dgm:cxn modelId="{26EF81BC-394E-40E9-BD56-85FD624D3B5C}" srcId="{78C2FA3B-CEB7-408E-AEC9-FD65197ED5F6}" destId="{C722275F-2C08-456F-8CFE-AA0C544EEF64}" srcOrd="0" destOrd="0" parTransId="{DA4E12DC-D760-4E3B-B01C-A626F75F411D}" sibTransId="{6846956F-9628-43BF-A784-7A6C1FCCEBFF}"/>
    <dgm:cxn modelId="{EEB0F9BC-B29A-4BAE-984A-79B428FEE4A3}" srcId="{84ED3798-65F0-492F-9370-0C2319E7DC91}" destId="{7BA9C73F-237E-4CB7-8E18-8D9D8AABA7A3}" srcOrd="3" destOrd="0" parTransId="{BF94D8C6-8692-4554-A27E-09411FFCF12E}" sibTransId="{3550AC2D-21DB-44BA-BFEF-3CDFB33347E6}"/>
    <dgm:cxn modelId="{7590C8CB-BE08-4ADC-B0F5-B72B7C81BE82}" type="presOf" srcId="{A39F28DA-A246-4F19-A1DE-0FDA98B47338}" destId="{615AAC93-A38B-4A99-A0B1-A4941A02386E}" srcOrd="0" destOrd="0" presId="urn:microsoft.com/office/officeart/2011/layout/CircleProcess"/>
    <dgm:cxn modelId="{F5C9D4CF-B6E1-4E0D-88D6-9D9D0E8C767E}" type="presOf" srcId="{ED971A1D-EFEE-43D8-A69C-1FFF491BC5F0}" destId="{080737DE-2C98-4D5F-B49F-37B7D4735AE3}" srcOrd="0" destOrd="1" presId="urn:microsoft.com/office/officeart/2011/layout/CircleProcess"/>
    <dgm:cxn modelId="{00B07AD7-E5F0-4A44-AC7A-D97A5EFB99D3}" srcId="{78C2FA3B-CEB7-408E-AEC9-FD65197ED5F6}" destId="{6408A60E-2500-4EAD-AAC1-3110A3C08489}" srcOrd="2" destOrd="0" parTransId="{DAE04E87-BAE8-4DB7-8740-23F92E5EFC70}" sibTransId="{7723E468-A1FC-41C3-B706-58BDE86B012D}"/>
    <dgm:cxn modelId="{B0995CDD-4536-4130-810A-E5261B9AA3A3}" srcId="{CB284791-70E0-40A3-990A-C03D446838C5}" destId="{BCB4EBF0-9D8A-410C-925C-04B1061E3ABD}" srcOrd="2" destOrd="0" parTransId="{481DA6DB-BA00-4914-981B-5B4DFA7C8C7E}" sibTransId="{755D0BDC-1535-4616-BEA9-D6D617867ED1}"/>
    <dgm:cxn modelId="{95E684DE-5906-4B57-8F46-D4C791A3FBDF}" type="presOf" srcId="{E0750191-3C7C-4764-A827-CA46C00841EB}" destId="{396537B7-C552-4ED7-9DAC-4FC4D61FFC7C}" srcOrd="0" destOrd="0" presId="urn:microsoft.com/office/officeart/2011/layout/CircleProcess"/>
    <dgm:cxn modelId="{198882E2-3E28-45EE-B19E-3EED602505A9}" srcId="{E49678D8-214A-4A46-BF75-E9749AEAE8E0}" destId="{795E984D-B4C8-4D98-A37A-41337AA10301}" srcOrd="2" destOrd="0" parTransId="{053BFCB1-A720-4920-882E-B9D693B73574}" sibTransId="{19DD8846-1170-41F4-914F-CE57C4757D46}"/>
    <dgm:cxn modelId="{452DA9E2-17E3-4F0C-B059-FB6BB7D8C55A}" srcId="{CB284791-70E0-40A3-990A-C03D446838C5}" destId="{D5350154-7822-4F52-9C39-11CAFB120F46}" srcOrd="3" destOrd="0" parTransId="{FA21D0B4-2203-49DF-A14A-5DBDD73BB825}" sibTransId="{22F79C2A-C66C-4B21-A629-C2C71BB717C1}"/>
    <dgm:cxn modelId="{68266CE7-A238-4524-BF41-E32DD95AC507}" type="presOf" srcId="{155A7274-8161-4455-9370-4E53432E10E5}" destId="{C4E9559A-EBDC-49CE-88B9-BF816CDA2FE7}" srcOrd="1" destOrd="0" presId="urn:microsoft.com/office/officeart/2011/layout/CircleProcess"/>
    <dgm:cxn modelId="{51E363EC-780D-450F-B575-06504AFBF51F}" srcId="{84ED3798-65F0-492F-9370-0C2319E7DC91}" destId="{26442D97-F019-4F0C-A788-C716CBF012AA}" srcOrd="4" destOrd="0" parTransId="{5E13A906-4526-411C-BA6F-17AAD3EAC50C}" sibTransId="{6B4F9D9B-39D9-4334-951B-88AA3E141096}"/>
    <dgm:cxn modelId="{6E2C6FEE-019C-4963-9529-240E5533EC70}" type="presOf" srcId="{795E984D-B4C8-4D98-A37A-41337AA10301}" destId="{D45CFFAD-2B00-49F0-B6F1-1ACCDD5BF883}" srcOrd="0" destOrd="2" presId="urn:microsoft.com/office/officeart/2011/layout/CircleProcess"/>
    <dgm:cxn modelId="{CAD656EF-A089-4370-8941-B29886944E80}" type="presOf" srcId="{155A7274-8161-4455-9370-4E53432E10E5}" destId="{2BEC7DAD-0CF4-43F2-8C28-696B0F997A0B}" srcOrd="0" destOrd="0" presId="urn:microsoft.com/office/officeart/2011/layout/CircleProcess"/>
    <dgm:cxn modelId="{F086C7F8-3B95-44C0-BB81-EE69989AA087}" type="presOf" srcId="{7BA9C73F-237E-4CB7-8E18-8D9D8AABA7A3}" destId="{5B422C44-2DE4-4861-8C97-22553BE655A7}" srcOrd="1" destOrd="0" presId="urn:microsoft.com/office/officeart/2011/layout/CircleProcess"/>
    <dgm:cxn modelId="{F58101FC-D02A-40CC-ADB9-406CC53F2359}" srcId="{84ED3798-65F0-492F-9370-0C2319E7DC91}" destId="{CB284791-70E0-40A3-990A-C03D446838C5}" srcOrd="1" destOrd="0" parTransId="{F66A2478-8188-4D48-81D1-FC6EDEA144CD}" sibTransId="{57936B3B-41EA-4FB7-99A9-5FAC5B2230D3}"/>
    <dgm:cxn modelId="{B7AEDBFD-DECD-474D-B997-9EF0127807CC}" srcId="{84ED3798-65F0-492F-9370-0C2319E7DC91}" destId="{78C2FA3B-CEB7-408E-AEC9-FD65197ED5F6}" srcOrd="2" destOrd="0" parTransId="{218441B8-C741-4C4D-A715-14C6CB4BB959}" sibTransId="{C7E2B4C0-3232-4ADD-AA32-E615B8E429DB}"/>
    <dgm:cxn modelId="{8DD793FF-3604-49BE-8F9F-EF20BF2AD711}" srcId="{7BA9C73F-237E-4CB7-8E18-8D9D8AABA7A3}" destId="{A39F28DA-A246-4F19-A1DE-0FDA98B47338}" srcOrd="0" destOrd="0" parTransId="{9673372D-15DE-4491-BBD9-1AA2C345948A}" sibTransId="{731EAE3A-7734-4A8E-951E-F66E8E4C29F1}"/>
    <dgm:cxn modelId="{ABEE42A4-EE82-46EF-9EE9-95AAC60EDEB4}" type="presParOf" srcId="{2521EBC9-4AE8-44A3-A0E2-4460CD8B9704}" destId="{A859AAA1-9966-482C-B8D6-FCD440BFEEFC}" srcOrd="0" destOrd="0" presId="urn:microsoft.com/office/officeart/2011/layout/CircleProcess"/>
    <dgm:cxn modelId="{7ED32522-66FE-4A9C-9826-ED223319FB1E}" type="presParOf" srcId="{A859AAA1-9966-482C-B8D6-FCD440BFEEFC}" destId="{7B043B1C-4291-4718-8233-F94D1ECA4484}" srcOrd="0" destOrd="0" presId="urn:microsoft.com/office/officeart/2011/layout/CircleProcess"/>
    <dgm:cxn modelId="{9CEEF489-3315-404A-B4C4-BFD5FC99AEFE}" type="presParOf" srcId="{2521EBC9-4AE8-44A3-A0E2-4460CD8B9704}" destId="{77D72E7C-3336-460F-AA37-308E8C783936}" srcOrd="1" destOrd="0" presId="urn:microsoft.com/office/officeart/2011/layout/CircleProcess"/>
    <dgm:cxn modelId="{CF6F09EF-1CE8-4035-8B6B-266AD936A887}" type="presParOf" srcId="{77D72E7C-3336-460F-AA37-308E8C783936}" destId="{2BEC7DAD-0CF4-43F2-8C28-696B0F997A0B}" srcOrd="0" destOrd="0" presId="urn:microsoft.com/office/officeart/2011/layout/CircleProcess"/>
    <dgm:cxn modelId="{BCA4751A-7189-4FDB-B5B2-7746EEB637DB}" type="presParOf" srcId="{2521EBC9-4AE8-44A3-A0E2-4460CD8B9704}" destId="{396537B7-C552-4ED7-9DAC-4FC4D61FFC7C}" srcOrd="2" destOrd="0" presId="urn:microsoft.com/office/officeart/2011/layout/CircleProcess"/>
    <dgm:cxn modelId="{564BD697-83B3-484E-8097-8612D9DAD1A1}" type="presParOf" srcId="{2521EBC9-4AE8-44A3-A0E2-4460CD8B9704}" destId="{C4E9559A-EBDC-49CE-88B9-BF816CDA2FE7}" srcOrd="3" destOrd="0" presId="urn:microsoft.com/office/officeart/2011/layout/CircleProcess"/>
    <dgm:cxn modelId="{AA31E3FC-FF3E-4145-96C9-0D07980656AD}" type="presParOf" srcId="{2521EBC9-4AE8-44A3-A0E2-4460CD8B9704}" destId="{CCDEADBE-4115-45D8-8044-D9482F6173A2}" srcOrd="4" destOrd="0" presId="urn:microsoft.com/office/officeart/2011/layout/CircleProcess"/>
    <dgm:cxn modelId="{0007BDC7-AD34-443A-847A-47B895B94F71}" type="presParOf" srcId="{CCDEADBE-4115-45D8-8044-D9482F6173A2}" destId="{30436E70-3276-4EF9-95C7-946D2EB83AE3}" srcOrd="0" destOrd="0" presId="urn:microsoft.com/office/officeart/2011/layout/CircleProcess"/>
    <dgm:cxn modelId="{B83D315F-A444-4460-86DE-37F7C17CB260}" type="presParOf" srcId="{2521EBC9-4AE8-44A3-A0E2-4460CD8B9704}" destId="{7105063C-D288-4980-8980-DD4B1A56D4BB}" srcOrd="5" destOrd="0" presId="urn:microsoft.com/office/officeart/2011/layout/CircleProcess"/>
    <dgm:cxn modelId="{D1E23AD6-D401-45BD-BE78-24D36447C361}" type="presParOf" srcId="{7105063C-D288-4980-8980-DD4B1A56D4BB}" destId="{6A85DD34-DF28-4D3E-BEB3-1157C65DCF22}" srcOrd="0" destOrd="0" presId="urn:microsoft.com/office/officeart/2011/layout/CircleProcess"/>
    <dgm:cxn modelId="{9D52F76A-A082-4802-A5C4-76692C01A0CA}" type="presParOf" srcId="{2521EBC9-4AE8-44A3-A0E2-4460CD8B9704}" destId="{9EF36B30-1F52-4FE8-9C90-D3B2D9124206}" srcOrd="6" destOrd="0" presId="urn:microsoft.com/office/officeart/2011/layout/CircleProcess"/>
    <dgm:cxn modelId="{5F685610-B090-4163-97C9-DD5C7F5631DB}" type="presParOf" srcId="{2521EBC9-4AE8-44A3-A0E2-4460CD8B9704}" destId="{0AFF2ED1-023B-4AC3-A15F-64431148F69C}" srcOrd="7" destOrd="0" presId="urn:microsoft.com/office/officeart/2011/layout/CircleProcess"/>
    <dgm:cxn modelId="{D4D4B7CB-2386-44D7-ACB6-0F199812272B}" type="presParOf" srcId="{2521EBC9-4AE8-44A3-A0E2-4460CD8B9704}" destId="{38655A5C-7E55-4F72-94CC-287D0CB9C985}" srcOrd="8" destOrd="0" presId="urn:microsoft.com/office/officeart/2011/layout/CircleProcess"/>
    <dgm:cxn modelId="{81C037E7-463C-4758-8CFC-37E067612FEE}" type="presParOf" srcId="{38655A5C-7E55-4F72-94CC-287D0CB9C985}" destId="{269329E6-77C4-47BE-8F27-4823E61C9BC6}" srcOrd="0" destOrd="0" presId="urn:microsoft.com/office/officeart/2011/layout/CircleProcess"/>
    <dgm:cxn modelId="{A428DD1D-D0E0-4B33-978B-4AFE5B8D1AD5}" type="presParOf" srcId="{2521EBC9-4AE8-44A3-A0E2-4460CD8B9704}" destId="{02B3CB68-45DA-48C2-8366-3D06B85A8C44}" srcOrd="9" destOrd="0" presId="urn:microsoft.com/office/officeart/2011/layout/CircleProcess"/>
    <dgm:cxn modelId="{B1035D27-905C-4CD7-A854-BC698D0D5F92}" type="presParOf" srcId="{02B3CB68-45DA-48C2-8366-3D06B85A8C44}" destId="{6684AB0B-283E-4615-BB57-A8907CDE1C97}" srcOrd="0" destOrd="0" presId="urn:microsoft.com/office/officeart/2011/layout/CircleProcess"/>
    <dgm:cxn modelId="{CF28E81E-6490-40E0-99E3-BE200A0F53AF}" type="presParOf" srcId="{2521EBC9-4AE8-44A3-A0E2-4460CD8B9704}" destId="{615AAC93-A38B-4A99-A0B1-A4941A02386E}" srcOrd="10" destOrd="0" presId="urn:microsoft.com/office/officeart/2011/layout/CircleProcess"/>
    <dgm:cxn modelId="{C9191545-37EA-4A1B-8A20-061B6D1D82C5}" type="presParOf" srcId="{2521EBC9-4AE8-44A3-A0E2-4460CD8B9704}" destId="{5B422C44-2DE4-4861-8C97-22553BE655A7}" srcOrd="11" destOrd="0" presId="urn:microsoft.com/office/officeart/2011/layout/CircleProcess"/>
    <dgm:cxn modelId="{4428E56F-ED7B-4103-8B72-3854F6505FE0}" type="presParOf" srcId="{2521EBC9-4AE8-44A3-A0E2-4460CD8B9704}" destId="{E7E557EC-2E34-44C3-B0A1-E958A4F98569}" srcOrd="12" destOrd="0" presId="urn:microsoft.com/office/officeart/2011/layout/CircleProcess"/>
    <dgm:cxn modelId="{89A5BAC7-C745-4D76-BE86-069056801D69}" type="presParOf" srcId="{E7E557EC-2E34-44C3-B0A1-E958A4F98569}" destId="{B9530867-7AB3-472E-859D-C00345FDA103}" srcOrd="0" destOrd="0" presId="urn:microsoft.com/office/officeart/2011/layout/CircleProcess"/>
    <dgm:cxn modelId="{0EDAA6C3-9983-4972-B10B-D37493B1DD16}" type="presParOf" srcId="{2521EBC9-4AE8-44A3-A0E2-4460CD8B9704}" destId="{3DB602C5-DE73-4CD9-954A-83F3D9FD47FF}" srcOrd="13" destOrd="0" presId="urn:microsoft.com/office/officeart/2011/layout/CircleProcess"/>
    <dgm:cxn modelId="{59DD30BF-F60F-45C9-87FE-747CDF2F222E}" type="presParOf" srcId="{3DB602C5-DE73-4CD9-954A-83F3D9FD47FF}" destId="{EF4036DC-789D-4C70-94A1-96B8A8863404}" srcOrd="0" destOrd="0" presId="urn:microsoft.com/office/officeart/2011/layout/CircleProcess"/>
    <dgm:cxn modelId="{2DA20A34-70E6-412D-8CBE-85C08732BBA1}" type="presParOf" srcId="{2521EBC9-4AE8-44A3-A0E2-4460CD8B9704}" destId="{59EC9800-82C2-4F69-B5BF-97F29C1FFA15}" srcOrd="14" destOrd="0" presId="urn:microsoft.com/office/officeart/2011/layout/CircleProcess"/>
    <dgm:cxn modelId="{B6C131CA-3F8E-4A47-89FC-14FB1D5E923D}" type="presParOf" srcId="{2521EBC9-4AE8-44A3-A0E2-4460CD8B9704}" destId="{FE26F41D-AB3B-4224-9C4E-5BDAA25229F7}" srcOrd="15" destOrd="0" presId="urn:microsoft.com/office/officeart/2011/layout/CircleProcess"/>
    <dgm:cxn modelId="{D0A7829B-C988-4BC4-994F-2AC57DCDEEF5}" type="presParOf" srcId="{2521EBC9-4AE8-44A3-A0E2-4460CD8B9704}" destId="{8D17B417-B4C2-4B3B-B858-DDF633780358}" srcOrd="16" destOrd="0" presId="urn:microsoft.com/office/officeart/2011/layout/CircleProcess"/>
    <dgm:cxn modelId="{EABD8C43-1EAB-42FC-855B-CCD2C841DB90}" type="presParOf" srcId="{8D17B417-B4C2-4B3B-B858-DDF633780358}" destId="{074BB7DA-93F6-46CA-BA11-782ED5E8E34C}" srcOrd="0" destOrd="0" presId="urn:microsoft.com/office/officeart/2011/layout/CircleProcess"/>
    <dgm:cxn modelId="{9CCAF4C1-012C-4715-8F00-140F5B99C1F6}" type="presParOf" srcId="{2521EBC9-4AE8-44A3-A0E2-4460CD8B9704}" destId="{E4734875-BCCC-4203-94C3-B0329ED63362}" srcOrd="17" destOrd="0" presId="urn:microsoft.com/office/officeart/2011/layout/CircleProcess"/>
    <dgm:cxn modelId="{4F952491-F386-4C69-A5EE-0D22ECEBC7B4}" type="presParOf" srcId="{E4734875-BCCC-4203-94C3-B0329ED63362}" destId="{66DE3620-8D40-4598-89AC-C6306AD3BD29}" srcOrd="0" destOrd="0" presId="urn:microsoft.com/office/officeart/2011/layout/CircleProcess"/>
    <dgm:cxn modelId="{1CF4236E-F219-466A-BADB-F5BA4151654E}" type="presParOf" srcId="{2521EBC9-4AE8-44A3-A0E2-4460CD8B9704}" destId="{080737DE-2C98-4D5F-B49F-37B7D4735AE3}" srcOrd="18" destOrd="0" presId="urn:microsoft.com/office/officeart/2011/layout/CircleProcess"/>
    <dgm:cxn modelId="{66BB5DF0-26E3-4EB9-865C-ED5F55069948}" type="presParOf" srcId="{2521EBC9-4AE8-44A3-A0E2-4460CD8B9704}" destId="{F4134551-10CA-4A4D-A6BC-78800ECA9A8F}" srcOrd="19" destOrd="0" presId="urn:microsoft.com/office/officeart/2011/layout/CircleProcess"/>
    <dgm:cxn modelId="{4D9ABA75-61AE-4200-8B06-0729AED11D7D}" type="presParOf" srcId="{2521EBC9-4AE8-44A3-A0E2-4460CD8B9704}" destId="{DB1D8562-0CD6-48D7-8800-A5FD25DEAB68}" srcOrd="20" destOrd="0" presId="urn:microsoft.com/office/officeart/2011/layout/CircleProcess"/>
    <dgm:cxn modelId="{ED9353E0-CA22-41F3-9B76-8CFE71202F27}" type="presParOf" srcId="{DB1D8562-0CD6-48D7-8800-A5FD25DEAB68}" destId="{05D5D763-1082-4420-8DAD-1BD27C55BEA0}" srcOrd="0" destOrd="0" presId="urn:microsoft.com/office/officeart/2011/layout/CircleProcess"/>
    <dgm:cxn modelId="{25AEC11C-2B1B-4BF3-8EB5-18EB2B02D1E0}" type="presParOf" srcId="{2521EBC9-4AE8-44A3-A0E2-4460CD8B9704}" destId="{76B21142-05CC-40A9-8F7A-6DD9585A7ACC}" srcOrd="21" destOrd="0" presId="urn:microsoft.com/office/officeart/2011/layout/CircleProcess"/>
    <dgm:cxn modelId="{0AFD2644-DD0E-4DFE-944D-0D9915C75FFD}" type="presParOf" srcId="{76B21142-05CC-40A9-8F7A-6DD9585A7ACC}" destId="{910C00A1-460F-48E7-A875-7017447BF12C}" srcOrd="0" destOrd="0" presId="urn:microsoft.com/office/officeart/2011/layout/CircleProcess"/>
    <dgm:cxn modelId="{BE6647E5-46EC-47FE-B675-AA21C8F50664}" type="presParOf" srcId="{2521EBC9-4AE8-44A3-A0E2-4460CD8B9704}" destId="{D45CFFAD-2B00-49F0-B6F1-1ACCDD5BF883}" srcOrd="22" destOrd="0" presId="urn:microsoft.com/office/officeart/2011/layout/CircleProcess"/>
    <dgm:cxn modelId="{B74F6F16-AFDB-4705-A430-8FD052915606}" type="presParOf" srcId="{2521EBC9-4AE8-44A3-A0E2-4460CD8B9704}" destId="{BD10C827-B145-4B6C-8C10-28A6616C7009}" srcOrd="23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51CB55-B5BE-45C8-A1C6-2B730B6EAB9C}">
      <dsp:nvSpPr>
        <dsp:cNvPr id="0" name=""/>
        <dsp:cNvSpPr/>
      </dsp:nvSpPr>
      <dsp:spPr>
        <a:xfrm>
          <a:off x="1994" y="2160"/>
          <a:ext cx="4521919" cy="1181810"/>
        </a:xfrm>
        <a:prstGeom prst="roundRect">
          <a:avLst>
            <a:gd name="adj" fmla="val 10000"/>
          </a:avLst>
        </a:prstGeom>
        <a:solidFill>
          <a:srgbClr val="003865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Statewide Multimodal Transportation Plan (2022)</a:t>
          </a:r>
        </a:p>
      </dsp:txBody>
      <dsp:txXfrm>
        <a:off x="36608" y="36774"/>
        <a:ext cx="4452691" cy="1112582"/>
      </dsp:txXfrm>
    </dsp:sp>
    <dsp:sp modelId="{90AFD5DA-AEBD-4325-9FF0-66A9F43F2F15}">
      <dsp:nvSpPr>
        <dsp:cNvPr id="0" name=""/>
        <dsp:cNvSpPr/>
      </dsp:nvSpPr>
      <dsp:spPr>
        <a:xfrm>
          <a:off x="1994" y="1244920"/>
          <a:ext cx="1456334" cy="1181810"/>
        </a:xfrm>
        <a:prstGeom prst="roundRect">
          <a:avLst>
            <a:gd name="adj" fmla="val 10000"/>
          </a:avLst>
        </a:prstGeom>
        <a:solidFill>
          <a:srgbClr val="003865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Greater Minnesota Transit Investment Plan (2017)</a:t>
          </a:r>
        </a:p>
      </dsp:txBody>
      <dsp:txXfrm>
        <a:off x="36608" y="1279534"/>
        <a:ext cx="1387106" cy="1112582"/>
      </dsp:txXfrm>
    </dsp:sp>
    <dsp:sp modelId="{FA0FA651-BEA5-4747-99F6-45E689C23068}">
      <dsp:nvSpPr>
        <dsp:cNvPr id="0" name=""/>
        <dsp:cNvSpPr/>
      </dsp:nvSpPr>
      <dsp:spPr>
        <a:xfrm>
          <a:off x="1580661" y="1244920"/>
          <a:ext cx="2943252" cy="1181810"/>
        </a:xfrm>
        <a:prstGeom prst="roundRect">
          <a:avLst>
            <a:gd name="adj" fmla="val 10000"/>
          </a:avLst>
        </a:prstGeom>
        <a:solidFill>
          <a:srgbClr val="003865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Greater Minnesota Transit Plan</a:t>
          </a:r>
        </a:p>
      </dsp:txBody>
      <dsp:txXfrm>
        <a:off x="1615275" y="1279534"/>
        <a:ext cx="2874024" cy="1112582"/>
      </dsp:txXfrm>
    </dsp:sp>
    <dsp:sp modelId="{A8A697A6-9A0B-4BC2-885F-0C2AD22E7E46}">
      <dsp:nvSpPr>
        <dsp:cNvPr id="0" name=""/>
        <dsp:cNvSpPr/>
      </dsp:nvSpPr>
      <dsp:spPr>
        <a:xfrm>
          <a:off x="1580661" y="2487680"/>
          <a:ext cx="2943252" cy="1181810"/>
        </a:xfrm>
        <a:prstGeom prst="roundRect">
          <a:avLst>
            <a:gd name="adj" fmla="val 10000"/>
          </a:avLst>
        </a:prstGeom>
        <a:solidFill>
          <a:srgbClr val="003865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Implementation Documents</a:t>
          </a:r>
        </a:p>
      </dsp:txBody>
      <dsp:txXfrm>
        <a:off x="1615275" y="2522294"/>
        <a:ext cx="2874024" cy="1112582"/>
      </dsp:txXfrm>
    </dsp:sp>
    <dsp:sp modelId="{C05F7CDE-ED77-47A3-BE19-7959FD2B4641}">
      <dsp:nvSpPr>
        <dsp:cNvPr id="0" name=""/>
        <dsp:cNvSpPr/>
      </dsp:nvSpPr>
      <dsp:spPr>
        <a:xfrm>
          <a:off x="1580661" y="3730439"/>
          <a:ext cx="1456334" cy="1181810"/>
        </a:xfrm>
        <a:prstGeom prst="roundRect">
          <a:avLst>
            <a:gd name="adj" fmla="val 10000"/>
          </a:avLst>
        </a:prstGeom>
        <a:solidFill>
          <a:srgbClr val="003865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5- Year Transit Plan Updates</a:t>
          </a:r>
        </a:p>
      </dsp:txBody>
      <dsp:txXfrm>
        <a:off x="1615275" y="3765053"/>
        <a:ext cx="1387106" cy="1112582"/>
      </dsp:txXfrm>
    </dsp:sp>
    <dsp:sp modelId="{61CEA8FD-C6EF-4EA4-9D61-76BAA376CCFE}">
      <dsp:nvSpPr>
        <dsp:cNvPr id="0" name=""/>
        <dsp:cNvSpPr/>
      </dsp:nvSpPr>
      <dsp:spPr>
        <a:xfrm>
          <a:off x="3067578" y="3730439"/>
          <a:ext cx="1456334" cy="1181810"/>
        </a:xfrm>
        <a:prstGeom prst="roundRect">
          <a:avLst>
            <a:gd name="adj" fmla="val 10000"/>
          </a:avLst>
        </a:prstGeom>
        <a:solidFill>
          <a:srgbClr val="003865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Funding Formula Development for Operations</a:t>
          </a:r>
        </a:p>
      </dsp:txBody>
      <dsp:txXfrm>
        <a:off x="3102192" y="3765053"/>
        <a:ext cx="1387106" cy="11125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11D577-5229-44A6-88AD-ED58B69B8C1D}">
      <dsp:nvSpPr>
        <dsp:cNvPr id="0" name=""/>
        <dsp:cNvSpPr/>
      </dsp:nvSpPr>
      <dsp:spPr>
        <a:xfrm rot="10800000">
          <a:off x="1728251" y="1648"/>
          <a:ext cx="5492351" cy="137935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8259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Environmental Stewardship</a:t>
          </a:r>
        </a:p>
      </dsp:txBody>
      <dsp:txXfrm rot="10800000">
        <a:off x="2073090" y="1648"/>
        <a:ext cx="5147512" cy="1379358"/>
      </dsp:txXfrm>
    </dsp:sp>
    <dsp:sp modelId="{7ADE002D-DFED-4E49-B790-51FDE4833000}">
      <dsp:nvSpPr>
        <dsp:cNvPr id="0" name=""/>
        <dsp:cNvSpPr/>
      </dsp:nvSpPr>
      <dsp:spPr>
        <a:xfrm>
          <a:off x="1038572" y="1648"/>
          <a:ext cx="1379358" cy="137935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4DEE81-68B8-404C-BF9D-A8F8B3C36405}">
      <dsp:nvSpPr>
        <dsp:cNvPr id="0" name=""/>
        <dsp:cNvSpPr/>
      </dsp:nvSpPr>
      <dsp:spPr>
        <a:xfrm rot="10800000">
          <a:off x="1728251" y="1792756"/>
          <a:ext cx="5492351" cy="137935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8259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Streamlined Operations </a:t>
          </a:r>
        </a:p>
      </dsp:txBody>
      <dsp:txXfrm rot="10800000">
        <a:off x="2073090" y="1792756"/>
        <a:ext cx="5147512" cy="1379358"/>
      </dsp:txXfrm>
    </dsp:sp>
    <dsp:sp modelId="{029928E4-A75F-414E-B24E-1C4E27F043FF}">
      <dsp:nvSpPr>
        <dsp:cNvPr id="0" name=""/>
        <dsp:cNvSpPr/>
      </dsp:nvSpPr>
      <dsp:spPr>
        <a:xfrm>
          <a:off x="1038572" y="1792756"/>
          <a:ext cx="1379358" cy="1379358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78771B-A008-4456-A7D8-CAD168033345}">
      <dsp:nvSpPr>
        <dsp:cNvPr id="0" name=""/>
        <dsp:cNvSpPr/>
      </dsp:nvSpPr>
      <dsp:spPr>
        <a:xfrm rot="10800000">
          <a:off x="1728251" y="3583863"/>
          <a:ext cx="5492351" cy="137935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8259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Empowered Communities </a:t>
          </a:r>
        </a:p>
      </dsp:txBody>
      <dsp:txXfrm rot="10800000">
        <a:off x="2073090" y="3583863"/>
        <a:ext cx="5147512" cy="1379358"/>
      </dsp:txXfrm>
    </dsp:sp>
    <dsp:sp modelId="{072F726C-05DA-433F-909F-1AA3F0A325F3}">
      <dsp:nvSpPr>
        <dsp:cNvPr id="0" name=""/>
        <dsp:cNvSpPr/>
      </dsp:nvSpPr>
      <dsp:spPr>
        <a:xfrm>
          <a:off x="1038572" y="3583863"/>
          <a:ext cx="1379358" cy="1379358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11A99B-40F3-4609-944E-9369A2EF6083}">
      <dsp:nvSpPr>
        <dsp:cNvPr id="0" name=""/>
        <dsp:cNvSpPr/>
      </dsp:nvSpPr>
      <dsp:spPr>
        <a:xfrm rot="10800000">
          <a:off x="1449689" y="2851"/>
          <a:ext cx="4750043" cy="101300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6705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Strategic Policy Planning</a:t>
          </a:r>
        </a:p>
      </dsp:txBody>
      <dsp:txXfrm rot="10800000">
        <a:off x="1702939" y="2851"/>
        <a:ext cx="4496793" cy="1013000"/>
      </dsp:txXfrm>
    </dsp:sp>
    <dsp:sp modelId="{31193E3E-C148-4064-B9F1-1E975A2DA66C}">
      <dsp:nvSpPr>
        <dsp:cNvPr id="0" name=""/>
        <dsp:cNvSpPr/>
      </dsp:nvSpPr>
      <dsp:spPr>
        <a:xfrm>
          <a:off x="943189" y="2851"/>
          <a:ext cx="1013000" cy="1013000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7DC31F-F385-4B13-8E5E-5F66DF813151}">
      <dsp:nvSpPr>
        <dsp:cNvPr id="0" name=""/>
        <dsp:cNvSpPr/>
      </dsp:nvSpPr>
      <dsp:spPr>
        <a:xfrm rot="10800000">
          <a:off x="1449689" y="1318240"/>
          <a:ext cx="4750043" cy="101300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6705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Performance Benchmarks</a:t>
          </a:r>
          <a:r>
            <a:rPr lang="en-US" sz="2400" kern="1200" dirty="0"/>
            <a:t> </a:t>
          </a:r>
        </a:p>
      </dsp:txBody>
      <dsp:txXfrm rot="10800000">
        <a:off x="1702939" y="1318240"/>
        <a:ext cx="4496793" cy="1013000"/>
      </dsp:txXfrm>
    </dsp:sp>
    <dsp:sp modelId="{63AC9241-22C0-4BC7-84AA-240CDDA7D4A3}">
      <dsp:nvSpPr>
        <dsp:cNvPr id="0" name=""/>
        <dsp:cNvSpPr/>
      </dsp:nvSpPr>
      <dsp:spPr>
        <a:xfrm>
          <a:off x="943189" y="1318240"/>
          <a:ext cx="1013000" cy="1013000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C39A9D-3633-4974-82AB-CBD1BC918B0D}">
      <dsp:nvSpPr>
        <dsp:cNvPr id="0" name=""/>
        <dsp:cNvSpPr/>
      </dsp:nvSpPr>
      <dsp:spPr>
        <a:xfrm rot="10800000">
          <a:off x="1449689" y="2633629"/>
          <a:ext cx="4750043" cy="101300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6705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Data-Driven Decision Making</a:t>
          </a:r>
        </a:p>
      </dsp:txBody>
      <dsp:txXfrm rot="10800000">
        <a:off x="1702939" y="2633629"/>
        <a:ext cx="4496793" cy="1013000"/>
      </dsp:txXfrm>
    </dsp:sp>
    <dsp:sp modelId="{3ABE196C-1AF2-479E-B4FA-91213D93AB2F}">
      <dsp:nvSpPr>
        <dsp:cNvPr id="0" name=""/>
        <dsp:cNvSpPr/>
      </dsp:nvSpPr>
      <dsp:spPr>
        <a:xfrm>
          <a:off x="943189" y="2633629"/>
          <a:ext cx="1013000" cy="1013000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B73277-BF4B-4202-9DF3-134E8123FEBD}">
      <dsp:nvSpPr>
        <dsp:cNvPr id="0" name=""/>
        <dsp:cNvSpPr/>
      </dsp:nvSpPr>
      <dsp:spPr>
        <a:xfrm rot="10800000">
          <a:off x="1449689" y="3949018"/>
          <a:ext cx="4750043" cy="101300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6705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Assess Ridership Needs and Priorities</a:t>
          </a:r>
        </a:p>
      </dsp:txBody>
      <dsp:txXfrm rot="10800000">
        <a:off x="1702939" y="3949018"/>
        <a:ext cx="4496793" cy="1013000"/>
      </dsp:txXfrm>
    </dsp:sp>
    <dsp:sp modelId="{1984FB32-FBF8-4192-8F35-30059FB756BA}">
      <dsp:nvSpPr>
        <dsp:cNvPr id="0" name=""/>
        <dsp:cNvSpPr/>
      </dsp:nvSpPr>
      <dsp:spPr>
        <a:xfrm>
          <a:off x="943189" y="3949018"/>
          <a:ext cx="1013000" cy="1013000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249A39-AFDD-4F27-8A03-12A3B015B400}">
      <dsp:nvSpPr>
        <dsp:cNvPr id="0" name=""/>
        <dsp:cNvSpPr/>
      </dsp:nvSpPr>
      <dsp:spPr>
        <a:xfrm>
          <a:off x="139294" y="568634"/>
          <a:ext cx="3268051" cy="102126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1738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Sustainability and Carbon Reduction </a:t>
          </a:r>
        </a:p>
      </dsp:txBody>
      <dsp:txXfrm>
        <a:off x="139294" y="568634"/>
        <a:ext cx="3268051" cy="1021266"/>
      </dsp:txXfrm>
    </dsp:sp>
    <dsp:sp modelId="{35DE5F1F-EA9D-449E-A9E7-3EA063C4F9B4}">
      <dsp:nvSpPr>
        <dsp:cNvPr id="0" name=""/>
        <dsp:cNvSpPr/>
      </dsp:nvSpPr>
      <dsp:spPr>
        <a:xfrm>
          <a:off x="3125" y="421117"/>
          <a:ext cx="714886" cy="107232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6CBC10-11D3-411C-B2B8-AAF342E6247F}">
      <dsp:nvSpPr>
        <dsp:cNvPr id="0" name=""/>
        <dsp:cNvSpPr/>
      </dsp:nvSpPr>
      <dsp:spPr>
        <a:xfrm>
          <a:off x="3691858" y="568634"/>
          <a:ext cx="3268051" cy="102126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1738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Equity </a:t>
          </a:r>
        </a:p>
      </dsp:txBody>
      <dsp:txXfrm>
        <a:off x="3691858" y="568634"/>
        <a:ext cx="3268051" cy="1021266"/>
      </dsp:txXfrm>
    </dsp:sp>
    <dsp:sp modelId="{307B35AE-5AE9-40DA-BA1A-58918A58D127}">
      <dsp:nvSpPr>
        <dsp:cNvPr id="0" name=""/>
        <dsp:cNvSpPr/>
      </dsp:nvSpPr>
      <dsp:spPr>
        <a:xfrm>
          <a:off x="3555689" y="421117"/>
          <a:ext cx="714886" cy="1072329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8000" r="-58000"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A09D13-CC48-42C2-9817-3CDF9656EB25}">
      <dsp:nvSpPr>
        <dsp:cNvPr id="0" name=""/>
        <dsp:cNvSpPr/>
      </dsp:nvSpPr>
      <dsp:spPr>
        <a:xfrm>
          <a:off x="7244423" y="568634"/>
          <a:ext cx="3268051" cy="102126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1738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Technology and Mobility </a:t>
          </a:r>
        </a:p>
      </dsp:txBody>
      <dsp:txXfrm>
        <a:off x="7244423" y="568634"/>
        <a:ext cx="3268051" cy="1021266"/>
      </dsp:txXfrm>
    </dsp:sp>
    <dsp:sp modelId="{49048FF5-CECE-47AD-9B80-974C8348D606}">
      <dsp:nvSpPr>
        <dsp:cNvPr id="0" name=""/>
        <dsp:cNvSpPr/>
      </dsp:nvSpPr>
      <dsp:spPr>
        <a:xfrm>
          <a:off x="7108254" y="421117"/>
          <a:ext cx="714886" cy="107232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7000" r="-87000"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CF1B85-141A-46B0-8FFB-F51666CABE70}">
      <dsp:nvSpPr>
        <dsp:cNvPr id="0" name=""/>
        <dsp:cNvSpPr/>
      </dsp:nvSpPr>
      <dsp:spPr>
        <a:xfrm>
          <a:off x="139294" y="1854294"/>
          <a:ext cx="3268051" cy="102126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1738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Transportation Behavior </a:t>
          </a:r>
        </a:p>
      </dsp:txBody>
      <dsp:txXfrm>
        <a:off x="139294" y="1854294"/>
        <a:ext cx="3268051" cy="1021266"/>
      </dsp:txXfrm>
    </dsp:sp>
    <dsp:sp modelId="{B87CAED5-8AC7-4BFC-AD62-6E776448C134}">
      <dsp:nvSpPr>
        <dsp:cNvPr id="0" name=""/>
        <dsp:cNvSpPr/>
      </dsp:nvSpPr>
      <dsp:spPr>
        <a:xfrm>
          <a:off x="3125" y="1706778"/>
          <a:ext cx="714886" cy="1072329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7B78A7-FB56-4148-855E-031E6A8BF2AB}">
      <dsp:nvSpPr>
        <dsp:cNvPr id="0" name=""/>
        <dsp:cNvSpPr/>
      </dsp:nvSpPr>
      <dsp:spPr>
        <a:xfrm>
          <a:off x="3691858" y="1854294"/>
          <a:ext cx="3268051" cy="102126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1738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Equitable Funding Formula</a:t>
          </a:r>
        </a:p>
      </dsp:txBody>
      <dsp:txXfrm>
        <a:off x="3691858" y="1854294"/>
        <a:ext cx="3268051" cy="1021266"/>
      </dsp:txXfrm>
    </dsp:sp>
    <dsp:sp modelId="{4D64AEF4-1BE4-4313-9782-C1C07FD58097}">
      <dsp:nvSpPr>
        <dsp:cNvPr id="0" name=""/>
        <dsp:cNvSpPr/>
      </dsp:nvSpPr>
      <dsp:spPr>
        <a:xfrm>
          <a:off x="3555689" y="1706778"/>
          <a:ext cx="714886" cy="1072329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53B2FB-5A3A-4E54-8047-A9CA1D3CFD37}">
      <dsp:nvSpPr>
        <dsp:cNvPr id="0" name=""/>
        <dsp:cNvSpPr/>
      </dsp:nvSpPr>
      <dsp:spPr>
        <a:xfrm>
          <a:off x="7244423" y="1854294"/>
          <a:ext cx="3268051" cy="102126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1738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Coordination and Partnerships</a:t>
          </a:r>
        </a:p>
      </dsp:txBody>
      <dsp:txXfrm>
        <a:off x="7244423" y="1854294"/>
        <a:ext cx="3268051" cy="1021266"/>
      </dsp:txXfrm>
    </dsp:sp>
    <dsp:sp modelId="{11789100-AD69-4FD6-A4FC-661A4CDD92BB}">
      <dsp:nvSpPr>
        <dsp:cNvPr id="0" name=""/>
        <dsp:cNvSpPr/>
      </dsp:nvSpPr>
      <dsp:spPr>
        <a:xfrm>
          <a:off x="7108254" y="1706778"/>
          <a:ext cx="714886" cy="107232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CDA84C-2221-4F96-B904-8D10FE10152A}">
      <dsp:nvSpPr>
        <dsp:cNvPr id="0" name=""/>
        <dsp:cNvSpPr/>
      </dsp:nvSpPr>
      <dsp:spPr>
        <a:xfrm>
          <a:off x="1915576" y="3139955"/>
          <a:ext cx="3268051" cy="102126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1738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Service Performance</a:t>
          </a:r>
        </a:p>
      </dsp:txBody>
      <dsp:txXfrm>
        <a:off x="1915576" y="3139955"/>
        <a:ext cx="3268051" cy="1021266"/>
      </dsp:txXfrm>
    </dsp:sp>
    <dsp:sp modelId="{705C1EC8-FFDD-4FBD-8454-04B63CB5FD6C}">
      <dsp:nvSpPr>
        <dsp:cNvPr id="0" name=""/>
        <dsp:cNvSpPr/>
      </dsp:nvSpPr>
      <dsp:spPr>
        <a:xfrm>
          <a:off x="1779407" y="2992438"/>
          <a:ext cx="714886" cy="1072329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3780FB-1E17-4FAD-9B12-69662219712D}">
      <dsp:nvSpPr>
        <dsp:cNvPr id="0" name=""/>
        <dsp:cNvSpPr/>
      </dsp:nvSpPr>
      <dsp:spPr>
        <a:xfrm>
          <a:off x="5468140" y="3139955"/>
          <a:ext cx="3268051" cy="102126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1738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Demographic Shifts </a:t>
          </a:r>
        </a:p>
      </dsp:txBody>
      <dsp:txXfrm>
        <a:off x="5468140" y="3139955"/>
        <a:ext cx="3268051" cy="1021266"/>
      </dsp:txXfrm>
    </dsp:sp>
    <dsp:sp modelId="{758BFA62-E19E-4F1D-823F-B5B380E78585}">
      <dsp:nvSpPr>
        <dsp:cNvPr id="0" name=""/>
        <dsp:cNvSpPr/>
      </dsp:nvSpPr>
      <dsp:spPr>
        <a:xfrm>
          <a:off x="5331972" y="2992438"/>
          <a:ext cx="714886" cy="107232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656096-65D5-4299-966A-CF1BC1E43A73}">
      <dsp:nvSpPr>
        <dsp:cNvPr id="0" name=""/>
        <dsp:cNvSpPr/>
      </dsp:nvSpPr>
      <dsp:spPr>
        <a:xfrm rot="16200000">
          <a:off x="-963350" y="964436"/>
          <a:ext cx="4751345" cy="2822472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0" tIns="0" rIns="107652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Plan Advisory Committee (PAC)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Guides the plan for its entire duration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Provides policy direction and recommendations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Stakeholders include: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Urban Systems (5307)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Rural Systems (5311)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Tribal Nations 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MPO’s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MnDOT Districts 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Community Officials</a:t>
          </a:r>
        </a:p>
      </dsp:txBody>
      <dsp:txXfrm rot="5400000">
        <a:off x="1086" y="950269"/>
        <a:ext cx="2822472" cy="2850807"/>
      </dsp:txXfrm>
    </dsp:sp>
    <dsp:sp modelId="{907AA5EF-B8A6-4322-B9C5-7D092B094FA4}">
      <dsp:nvSpPr>
        <dsp:cNvPr id="0" name=""/>
        <dsp:cNvSpPr/>
      </dsp:nvSpPr>
      <dsp:spPr>
        <a:xfrm rot="16200000">
          <a:off x="2070807" y="964436"/>
          <a:ext cx="4751345" cy="2822472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0" tIns="0" rIns="107652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Technical Advisory Committee (TAC)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Provides technical guidance and recommendations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Reviews memos and plan documents for technical feasibility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Stakeholders include: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State staff from various departments and agencies</a:t>
          </a:r>
        </a:p>
      </dsp:txBody>
      <dsp:txXfrm rot="5400000">
        <a:off x="3035243" y="950269"/>
        <a:ext cx="2822472" cy="2850807"/>
      </dsp:txXfrm>
    </dsp:sp>
    <dsp:sp modelId="{81DA4661-E0B1-47EA-8ADC-EC449D05BFDB}">
      <dsp:nvSpPr>
        <dsp:cNvPr id="0" name=""/>
        <dsp:cNvSpPr/>
      </dsp:nvSpPr>
      <dsp:spPr>
        <a:xfrm rot="16200000">
          <a:off x="5104964" y="964436"/>
          <a:ext cx="4751345" cy="2822472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0" tIns="0" rIns="107652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Diverse Riders Advisory Committee (DRAC)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Participate in the decision-making process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Bring perspective to the project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Stakeholders include: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Individuals who rely on transit 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Underrepresented community members 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Representatives of non-profit communities </a:t>
          </a:r>
        </a:p>
      </dsp:txBody>
      <dsp:txXfrm rot="5400000">
        <a:off x="6069400" y="950269"/>
        <a:ext cx="2822472" cy="285080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6DD685-7F57-4813-8AFF-A9447E2F8379}">
      <dsp:nvSpPr>
        <dsp:cNvPr id="0" name=""/>
        <dsp:cNvSpPr/>
      </dsp:nvSpPr>
      <dsp:spPr>
        <a:xfrm rot="5400000">
          <a:off x="1294626" y="1144581"/>
          <a:ext cx="1975022" cy="3286392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FF7940-839B-44C0-B1D2-8309B4560136}">
      <dsp:nvSpPr>
        <dsp:cNvPr id="0" name=""/>
        <dsp:cNvSpPr/>
      </dsp:nvSpPr>
      <dsp:spPr>
        <a:xfrm>
          <a:off x="964945" y="2126504"/>
          <a:ext cx="2966973" cy="2600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accent2"/>
              </a:solidFill>
            </a:rPr>
            <a:t>Pre-Planning (6 months)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accent2"/>
              </a:solidFill>
            </a:rPr>
            <a:t>January – July 2024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RFP drafted, released, and closed 4/25/24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Responses under review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Preliminary plan tasks</a:t>
          </a:r>
        </a:p>
      </dsp:txBody>
      <dsp:txXfrm>
        <a:off x="964945" y="2126504"/>
        <a:ext cx="2966973" cy="2600726"/>
      </dsp:txXfrm>
    </dsp:sp>
    <dsp:sp modelId="{251961D0-DF5C-4572-A00F-9769EDFADFB8}">
      <dsp:nvSpPr>
        <dsp:cNvPr id="0" name=""/>
        <dsp:cNvSpPr/>
      </dsp:nvSpPr>
      <dsp:spPr>
        <a:xfrm>
          <a:off x="3372113" y="902633"/>
          <a:ext cx="559806" cy="55980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255EFD-A92A-426D-8BDB-B4E23EFEEE5A}">
      <dsp:nvSpPr>
        <dsp:cNvPr id="0" name=""/>
        <dsp:cNvSpPr/>
      </dsp:nvSpPr>
      <dsp:spPr>
        <a:xfrm rot="5400000">
          <a:off x="4926781" y="245801"/>
          <a:ext cx="1975022" cy="3286392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E0A6F3-AB0F-47FB-BFA4-84D89A5C00D1}">
      <dsp:nvSpPr>
        <dsp:cNvPr id="0" name=""/>
        <dsp:cNvSpPr/>
      </dsp:nvSpPr>
      <dsp:spPr>
        <a:xfrm>
          <a:off x="4597101" y="1227724"/>
          <a:ext cx="2966973" cy="2600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accent2"/>
              </a:solidFill>
            </a:rPr>
            <a:t>Planning (18 months)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accent2"/>
              </a:solidFill>
            </a:rPr>
            <a:t>July 2024 – January 2026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Consultant under contract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Data collection and analysis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Needs/issues identified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Goal and objective development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Public participation and partnership engagement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Policy formation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Recommendation development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Plan approval </a:t>
          </a:r>
        </a:p>
      </dsp:txBody>
      <dsp:txXfrm>
        <a:off x="4597101" y="1227724"/>
        <a:ext cx="2966973" cy="2600726"/>
      </dsp:txXfrm>
    </dsp:sp>
    <dsp:sp modelId="{B0C3A9CC-DF0B-4D9B-849B-7E6C1D489170}">
      <dsp:nvSpPr>
        <dsp:cNvPr id="0" name=""/>
        <dsp:cNvSpPr/>
      </dsp:nvSpPr>
      <dsp:spPr>
        <a:xfrm>
          <a:off x="7004268" y="3853"/>
          <a:ext cx="559806" cy="55980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2CBB5D-2B58-44F0-8DA6-F2F705EFC48E}">
      <dsp:nvSpPr>
        <dsp:cNvPr id="0" name=""/>
        <dsp:cNvSpPr/>
      </dsp:nvSpPr>
      <dsp:spPr>
        <a:xfrm rot="5400000">
          <a:off x="8558936" y="-652979"/>
          <a:ext cx="1975022" cy="3286392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0759E0-A7A4-4C41-9131-29B0CEC7CC50}">
      <dsp:nvSpPr>
        <dsp:cNvPr id="0" name=""/>
        <dsp:cNvSpPr/>
      </dsp:nvSpPr>
      <dsp:spPr>
        <a:xfrm>
          <a:off x="8240026" y="328944"/>
          <a:ext cx="2945433" cy="2600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accent2"/>
              </a:solidFill>
            </a:rPr>
            <a:t>Post-Planning (12 months)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accent2"/>
              </a:solidFill>
            </a:rPr>
            <a:t>July 2026-July 2027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Implementation (Phase 2)</a:t>
          </a:r>
        </a:p>
      </dsp:txBody>
      <dsp:txXfrm>
        <a:off x="8240026" y="328944"/>
        <a:ext cx="2945433" cy="260072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043B1C-4291-4718-8233-F94D1ECA4484}">
      <dsp:nvSpPr>
        <dsp:cNvPr id="0" name=""/>
        <dsp:cNvSpPr/>
      </dsp:nvSpPr>
      <dsp:spPr>
        <a:xfrm>
          <a:off x="10109143" y="973443"/>
          <a:ext cx="1858048" cy="18576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C7DAD-0CF4-43F2-8C28-696B0F997A0B}">
      <dsp:nvSpPr>
        <dsp:cNvPr id="0" name=""/>
        <dsp:cNvSpPr/>
      </dsp:nvSpPr>
      <dsp:spPr>
        <a:xfrm>
          <a:off x="10171708" y="1035377"/>
          <a:ext cx="1734099" cy="173382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500" b="1" i="0" kern="1200" dirty="0"/>
            <a:t>SUMMER 2026</a:t>
          </a:r>
          <a:endParaRPr lang="en-US" sz="1500" b="1" kern="1200" dirty="0"/>
        </a:p>
      </dsp:txBody>
      <dsp:txXfrm>
        <a:off x="10419605" y="1283113"/>
        <a:ext cx="1238305" cy="1238354"/>
      </dsp:txXfrm>
    </dsp:sp>
    <dsp:sp modelId="{396537B7-C552-4ED7-9DAC-4FC4D61FFC7C}">
      <dsp:nvSpPr>
        <dsp:cNvPr id="0" name=""/>
        <dsp:cNvSpPr/>
      </dsp:nvSpPr>
      <dsp:spPr>
        <a:xfrm>
          <a:off x="10171708" y="2865364"/>
          <a:ext cx="1734099" cy="1018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b="1" i="0" kern="1200" dirty="0"/>
            <a:t>Begin Phase 2: Implementation Plans  </a:t>
          </a:r>
          <a:endParaRPr lang="en-US" sz="1400" b="1" kern="1200" dirty="0"/>
        </a:p>
      </dsp:txBody>
      <dsp:txXfrm>
        <a:off x="10171708" y="2865364"/>
        <a:ext cx="1734099" cy="1018325"/>
      </dsp:txXfrm>
    </dsp:sp>
    <dsp:sp modelId="{30436E70-3276-4EF9-95C7-946D2EB83AE3}">
      <dsp:nvSpPr>
        <dsp:cNvPr id="0" name=""/>
        <dsp:cNvSpPr/>
      </dsp:nvSpPr>
      <dsp:spPr>
        <a:xfrm rot="2700000">
          <a:off x="8189842" y="973234"/>
          <a:ext cx="1857786" cy="1857786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85DD34-DF28-4D3E-BEB3-1157C65DCF22}">
      <dsp:nvSpPr>
        <dsp:cNvPr id="0" name=""/>
        <dsp:cNvSpPr/>
      </dsp:nvSpPr>
      <dsp:spPr>
        <a:xfrm>
          <a:off x="8252275" y="1035377"/>
          <a:ext cx="1734099" cy="173382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500" b="1" kern="1200" dirty="0"/>
            <a:t>WINTER 2026</a:t>
          </a:r>
        </a:p>
      </dsp:txBody>
      <dsp:txXfrm>
        <a:off x="8500172" y="1283113"/>
        <a:ext cx="1238305" cy="1238354"/>
      </dsp:txXfrm>
    </dsp:sp>
    <dsp:sp modelId="{9EF36B30-1F52-4FE8-9C90-D3B2D9124206}">
      <dsp:nvSpPr>
        <dsp:cNvPr id="0" name=""/>
        <dsp:cNvSpPr/>
      </dsp:nvSpPr>
      <dsp:spPr>
        <a:xfrm>
          <a:off x="8252275" y="2865364"/>
          <a:ext cx="1734099" cy="1018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b="1" i="0" kern="1200" dirty="0"/>
            <a:t>Finalize plan</a:t>
          </a:r>
          <a:endParaRPr lang="en-US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b="1" i="0" kern="1200" dirty="0"/>
            <a:t>Approval process</a:t>
          </a:r>
          <a:endParaRPr lang="en-US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b="1" i="0" kern="1200" dirty="0"/>
            <a:t>Publish plan</a:t>
          </a:r>
          <a:endParaRPr lang="en-US" sz="1400" b="1" kern="1200" dirty="0"/>
        </a:p>
      </dsp:txBody>
      <dsp:txXfrm>
        <a:off x="8252275" y="2865364"/>
        <a:ext cx="1734099" cy="1018325"/>
      </dsp:txXfrm>
    </dsp:sp>
    <dsp:sp modelId="{269329E6-77C4-47BE-8F27-4823E61C9BC6}">
      <dsp:nvSpPr>
        <dsp:cNvPr id="0" name=""/>
        <dsp:cNvSpPr/>
      </dsp:nvSpPr>
      <dsp:spPr>
        <a:xfrm rot="2700000">
          <a:off x="6270409" y="973234"/>
          <a:ext cx="1857786" cy="1857786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84AB0B-283E-4615-BB57-A8907CDE1C97}">
      <dsp:nvSpPr>
        <dsp:cNvPr id="0" name=""/>
        <dsp:cNvSpPr/>
      </dsp:nvSpPr>
      <dsp:spPr>
        <a:xfrm>
          <a:off x="6332843" y="1035377"/>
          <a:ext cx="1734099" cy="173382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500" b="1" kern="1200" dirty="0"/>
            <a:t>SUMMER/ FALL 2025</a:t>
          </a:r>
        </a:p>
      </dsp:txBody>
      <dsp:txXfrm>
        <a:off x="6580740" y="1283113"/>
        <a:ext cx="1238305" cy="1238354"/>
      </dsp:txXfrm>
    </dsp:sp>
    <dsp:sp modelId="{615AAC93-A38B-4A99-A0B1-A4941A02386E}">
      <dsp:nvSpPr>
        <dsp:cNvPr id="0" name=""/>
        <dsp:cNvSpPr/>
      </dsp:nvSpPr>
      <dsp:spPr>
        <a:xfrm>
          <a:off x="6332843" y="2865364"/>
          <a:ext cx="1734099" cy="1018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b="1" i="0" kern="1200" dirty="0"/>
            <a:t>Finalize plan </a:t>
          </a:r>
          <a:endParaRPr lang="en-US" sz="1400" b="1" kern="1200" dirty="0"/>
        </a:p>
      </dsp:txBody>
      <dsp:txXfrm>
        <a:off x="6332843" y="2865364"/>
        <a:ext cx="1734099" cy="1018325"/>
      </dsp:txXfrm>
    </dsp:sp>
    <dsp:sp modelId="{B9530867-7AB3-472E-859D-C00345FDA103}">
      <dsp:nvSpPr>
        <dsp:cNvPr id="0" name=""/>
        <dsp:cNvSpPr/>
      </dsp:nvSpPr>
      <dsp:spPr>
        <a:xfrm rot="2700000">
          <a:off x="4350977" y="973234"/>
          <a:ext cx="1857786" cy="1857786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4036DC-789D-4C70-94A1-96B8A8863404}">
      <dsp:nvSpPr>
        <dsp:cNvPr id="0" name=""/>
        <dsp:cNvSpPr/>
      </dsp:nvSpPr>
      <dsp:spPr>
        <a:xfrm>
          <a:off x="4413411" y="1035377"/>
          <a:ext cx="1734099" cy="173382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WINTER/ SPRING 2024/2025</a:t>
          </a:r>
        </a:p>
      </dsp:txBody>
      <dsp:txXfrm>
        <a:off x="4660127" y="1283113"/>
        <a:ext cx="1238305" cy="1238354"/>
      </dsp:txXfrm>
    </dsp:sp>
    <dsp:sp modelId="{59EC9800-82C2-4F69-B5BF-97F29C1FFA15}">
      <dsp:nvSpPr>
        <dsp:cNvPr id="0" name=""/>
        <dsp:cNvSpPr/>
      </dsp:nvSpPr>
      <dsp:spPr>
        <a:xfrm>
          <a:off x="4413411" y="2865364"/>
          <a:ext cx="1734099" cy="1018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b="1" i="0" kern="1200" dirty="0"/>
            <a:t>Finalize plan topics </a:t>
          </a:r>
          <a:endParaRPr lang="en-US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b="1" i="0" kern="1200" dirty="0"/>
            <a:t>Continue plan development</a:t>
          </a:r>
          <a:endParaRPr lang="en-US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b="1" kern="1200" dirty="0"/>
            <a:t>Finalize Plan</a:t>
          </a:r>
        </a:p>
      </dsp:txBody>
      <dsp:txXfrm>
        <a:off x="4413411" y="2865364"/>
        <a:ext cx="1734099" cy="1018325"/>
      </dsp:txXfrm>
    </dsp:sp>
    <dsp:sp modelId="{074BB7DA-93F6-46CA-BA11-782ED5E8E34C}">
      <dsp:nvSpPr>
        <dsp:cNvPr id="0" name=""/>
        <dsp:cNvSpPr/>
      </dsp:nvSpPr>
      <dsp:spPr>
        <a:xfrm rot="2700000">
          <a:off x="2431545" y="973234"/>
          <a:ext cx="1857786" cy="1857786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DE3620-8D40-4598-89AC-C6306AD3BD29}">
      <dsp:nvSpPr>
        <dsp:cNvPr id="0" name=""/>
        <dsp:cNvSpPr/>
      </dsp:nvSpPr>
      <dsp:spPr>
        <a:xfrm>
          <a:off x="2493978" y="1035377"/>
          <a:ext cx="1734099" cy="173382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SUMMER/ FALL 2024</a:t>
          </a:r>
        </a:p>
      </dsp:txBody>
      <dsp:txXfrm>
        <a:off x="2740695" y="1283113"/>
        <a:ext cx="1238305" cy="1238354"/>
      </dsp:txXfrm>
    </dsp:sp>
    <dsp:sp modelId="{080737DE-2C98-4D5F-B49F-37B7D4735AE3}">
      <dsp:nvSpPr>
        <dsp:cNvPr id="0" name=""/>
        <dsp:cNvSpPr/>
      </dsp:nvSpPr>
      <dsp:spPr>
        <a:xfrm>
          <a:off x="2493978" y="2865364"/>
          <a:ext cx="1734099" cy="1018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b="1" i="0" kern="1200" dirty="0"/>
            <a:t>Consultant under contract </a:t>
          </a:r>
          <a:endParaRPr lang="en-US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b="1" i="0" kern="1200" dirty="0"/>
            <a:t>Committee kick-off meetings</a:t>
          </a:r>
          <a:endParaRPr lang="en-US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b="1" i="0" kern="1200" dirty="0"/>
            <a:t>Begin the planning process</a:t>
          </a:r>
          <a:endParaRPr lang="en-US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b="1" kern="1200" dirty="0"/>
            <a:t>Gather input and data</a:t>
          </a:r>
        </a:p>
      </dsp:txBody>
      <dsp:txXfrm>
        <a:off x="2493978" y="2865364"/>
        <a:ext cx="1734099" cy="1018325"/>
      </dsp:txXfrm>
    </dsp:sp>
    <dsp:sp modelId="{05D5D763-1082-4420-8DAD-1BD27C55BEA0}">
      <dsp:nvSpPr>
        <dsp:cNvPr id="0" name=""/>
        <dsp:cNvSpPr/>
      </dsp:nvSpPr>
      <dsp:spPr>
        <a:xfrm rot="2700000">
          <a:off x="512112" y="973234"/>
          <a:ext cx="1857786" cy="1857786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0C00A1-460F-48E7-A875-7017447BF12C}">
      <dsp:nvSpPr>
        <dsp:cNvPr id="0" name=""/>
        <dsp:cNvSpPr/>
      </dsp:nvSpPr>
      <dsp:spPr>
        <a:xfrm>
          <a:off x="573365" y="1035377"/>
          <a:ext cx="1734099" cy="173382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SPRING 2024</a:t>
          </a:r>
        </a:p>
      </dsp:txBody>
      <dsp:txXfrm>
        <a:off x="821263" y="1283113"/>
        <a:ext cx="1238305" cy="1238354"/>
      </dsp:txXfrm>
    </dsp:sp>
    <dsp:sp modelId="{D45CFFAD-2B00-49F0-B6F1-1ACCDD5BF883}">
      <dsp:nvSpPr>
        <dsp:cNvPr id="0" name=""/>
        <dsp:cNvSpPr/>
      </dsp:nvSpPr>
      <dsp:spPr>
        <a:xfrm>
          <a:off x="573365" y="2865364"/>
          <a:ext cx="1734099" cy="1018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b="1" i="0" kern="1200" dirty="0"/>
            <a:t>RFP released</a:t>
          </a:r>
          <a:endParaRPr lang="en-US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b="1" i="0" kern="1200" dirty="0"/>
            <a:t>Consultant selection process</a:t>
          </a:r>
          <a:endParaRPr lang="en-US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b="1" i="0" kern="1200" dirty="0"/>
            <a:t>Plan prep</a:t>
          </a:r>
          <a:endParaRPr lang="en-US" sz="1400" b="1" kern="1200" dirty="0"/>
        </a:p>
      </dsp:txBody>
      <dsp:txXfrm>
        <a:off x="573365" y="2865364"/>
        <a:ext cx="1734099" cy="10183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9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734" y="0"/>
            <a:ext cx="3037840" cy="4669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0751A0-2007-4156-B238-C33B3A4D6775}" type="datetimeFigureOut">
              <a:rPr lang="en-US" smtClean="0"/>
              <a:t>5/21/2024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4"/>
            <a:ext cx="5608320" cy="366045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430"/>
            <a:ext cx="3037840" cy="4669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734" y="8829430"/>
            <a:ext cx="3037840" cy="4669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17359-5632-4F5C-9DDB-614C58398F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394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831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963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Benefits: </a:t>
            </a:r>
          </a:p>
          <a:p>
            <a:r>
              <a:rPr lang="en-US" b="1" dirty="0"/>
              <a:t>Strategic Planning: </a:t>
            </a:r>
            <a:r>
              <a:rPr lang="en-US" dirty="0"/>
              <a:t>Guides long-term strategic planning, allowing transit agencies to adapt and innovate strategically. </a:t>
            </a:r>
          </a:p>
          <a:p>
            <a:r>
              <a:rPr lang="en-US" b="1" dirty="0"/>
              <a:t>Benchmarking: </a:t>
            </a:r>
            <a:r>
              <a:rPr lang="en-US" dirty="0"/>
              <a:t>The plan will establish benchmarks for performance measures leading to continuous improvement and innovation. </a:t>
            </a:r>
          </a:p>
          <a:p>
            <a:r>
              <a:rPr lang="en-US" b="1" dirty="0"/>
              <a:t>Data Driven: </a:t>
            </a:r>
            <a:r>
              <a:rPr lang="en-US" dirty="0"/>
              <a:t>The plan will promote using data and performance measures to develop tools to monitor and inform decisions, identify trends and proactively address issues. </a:t>
            </a:r>
          </a:p>
          <a:p>
            <a:r>
              <a:rPr lang="en-US" b="1" dirty="0"/>
              <a:t>Ridership Needed: </a:t>
            </a:r>
            <a:r>
              <a:rPr lang="en-US" dirty="0"/>
              <a:t>The plan will assess ridership needs and determine priorities to enhance service quality and meet the diverse needs of riders. </a:t>
            </a:r>
          </a:p>
          <a:p>
            <a:r>
              <a:rPr lang="en-US" b="1" dirty="0"/>
              <a:t>Environmental Stewardship: </a:t>
            </a:r>
            <a:r>
              <a:rPr lang="en-US" dirty="0"/>
              <a:t>Transit policy recommendations will emphasize sustainable transportation modes contributing to cleaner air, reduced carbon emissions, and a healthier environment overall. </a:t>
            </a:r>
          </a:p>
          <a:p>
            <a:r>
              <a:rPr lang="en-US" b="1" dirty="0"/>
              <a:t>Streamlined Operations: </a:t>
            </a:r>
            <a:r>
              <a:rPr lang="en-US" dirty="0"/>
              <a:t>Transit agencies will be better equipped to adapt their operations to align with policy objectives, resulting in better coordination between modes, services, and OTAT. </a:t>
            </a:r>
          </a:p>
          <a:p>
            <a:r>
              <a:rPr lang="en-US" b="1" dirty="0"/>
              <a:t>Collaborative Partnerships: </a:t>
            </a:r>
            <a:r>
              <a:rPr lang="en-US" dirty="0"/>
              <a:t>The planning process will facilitate collaboration among stakeholders, fostering partnerships that lead to creative solutions, shared resources, and coordinated efforts. </a:t>
            </a:r>
          </a:p>
          <a:p>
            <a:r>
              <a:rPr lang="en-US" b="1" dirty="0"/>
              <a:t>Empowered Communities: </a:t>
            </a:r>
            <a:r>
              <a:rPr lang="en-US" dirty="0"/>
              <a:t>The plan will have a significant public engagement, empowering communities to actively participate in shaping transit policy, leading to a more responsive and inclusive transit plan.</a:t>
            </a:r>
          </a:p>
          <a:p>
            <a:endParaRPr lang="en-US" dirty="0"/>
          </a:p>
          <a:p>
            <a:r>
              <a:rPr lang="en-US" dirty="0"/>
              <a:t>The GMTP will hopefully have a transformative impact, driving changes that enhance the quality, accessibility, and sustainability of public transit across the state.  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47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Sustainability: Reducing Carbon Emissions and Personal VMT </a:t>
            </a:r>
          </a:p>
          <a:p>
            <a:r>
              <a:rPr lang="en-US" dirty="0"/>
              <a:t>Equity: Increase transit access and opportunities for underserved and underrepresented communities</a:t>
            </a:r>
          </a:p>
          <a:p>
            <a:r>
              <a:rPr lang="en-US" dirty="0"/>
              <a:t>Tech and Mobility: Explore supplemental and additional opportunities for mobility needs (i.e. on-demand, micro transit, etc)</a:t>
            </a:r>
          </a:p>
          <a:p>
            <a:r>
              <a:rPr lang="en-US" dirty="0"/>
              <a:t>Transportation behavior: Explore post COVID-19 impacts, modal shifts and changes in work/communing patterns </a:t>
            </a:r>
          </a:p>
          <a:p>
            <a:r>
              <a:rPr lang="en-US" dirty="0"/>
              <a:t>Equitable funding formula for operations: Develop a more equitable funding formula for operations that benefits the most Minnesotans.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Coordination: </a:t>
            </a:r>
            <a:r>
              <a:rPr lang="en-US" b="0" dirty="0"/>
              <a:t>Facilitate </a:t>
            </a:r>
            <a:r>
              <a:rPr lang="en-US" dirty="0"/>
              <a:t>collaboration among stakeholders, fostering partnerships that lead to creative solutions, shared resources, and coordinated efforts.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Service Performance: Develop measures to monitor the needs of transit in Greater MN to improve performance.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17359-5632-4F5C-9DDB-614C58398F3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430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dates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354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Formula </a:t>
            </a:r>
          </a:p>
          <a:p>
            <a:r>
              <a:rPr lang="en-US" dirty="0"/>
              <a:t>Summer 2024- Develop pilot criteria </a:t>
            </a:r>
          </a:p>
          <a:p>
            <a:r>
              <a:rPr lang="en-US" dirty="0"/>
              <a:t>Fall/Winter 2024- Refine pilot approach</a:t>
            </a:r>
          </a:p>
          <a:p>
            <a:r>
              <a:rPr lang="en-US" dirty="0"/>
              <a:t>Spring 2024- Implement pilot for 2025 operating grant </a:t>
            </a:r>
          </a:p>
          <a:p>
            <a:r>
              <a:rPr lang="en-US" dirty="0"/>
              <a:t>Summer 2024-Winter 2025- Refine long term implementation approach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934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622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185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ogo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 txBox="1">
            <a:spLocks/>
          </p:cNvSpPr>
          <p:nvPr userDrawn="1"/>
        </p:nvSpPr>
        <p:spPr bwMode="black">
          <a:xfrm>
            <a:off x="0" y="4092602"/>
            <a:ext cx="12192000" cy="1295182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2" name="Title 2"/>
          <p:cNvSpPr>
            <a:spLocks noGrp="1"/>
          </p:cNvSpPr>
          <p:nvPr>
            <p:ph type="ctrTitle" hasCustomPrompt="1"/>
          </p:nvPr>
        </p:nvSpPr>
        <p:spPr bwMode="white">
          <a:xfrm>
            <a:off x="266700" y="4092602"/>
            <a:ext cx="11658600" cy="1295182"/>
          </a:xfrm>
          <a:noFill/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enter the slideshow title</a:t>
            </a:r>
          </a:p>
        </p:txBody>
      </p:sp>
      <p:sp>
        <p:nvSpPr>
          <p:cNvPr id="3" name="Rectangle 3"/>
          <p:cNvSpPr/>
          <p:nvPr userDrawn="1"/>
        </p:nvSpPr>
        <p:spPr bwMode="white"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838200" y="5644883"/>
            <a:ext cx="10515600" cy="71146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 | Job Title</a:t>
            </a:r>
          </a:p>
        </p:txBody>
      </p:sp>
      <p:sp>
        <p:nvSpPr>
          <p:cNvPr id="18" name="Date Placeholder 5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fld id="{D7ED242C-24FB-43A0-BCB6-43756FC812F6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mndot.gov/</a:t>
            </a:r>
          </a:p>
        </p:txBody>
      </p:sp>
      <p:sp>
        <p:nvSpPr>
          <p:cNvPr id="19" name="Slide Number Placeholder 7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Graphic 8" descr="Minnesota Department of Transportation logo">
            <a:extLst>
              <a:ext uri="{FF2B5EF4-FFF2-40B4-BE49-F238E27FC236}">
                <a16:creationId xmlns:a16="http://schemas.microsoft.com/office/drawing/2014/main" id="{42349561-5F62-42F4-B212-FA53CED7E2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4952" y="1517766"/>
            <a:ext cx="6099048" cy="124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39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974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Blue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12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ight Gray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 bwMode="black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 bwMode="gray"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621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, Image)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3"/>
          </p:nvPr>
        </p:nvSpPr>
        <p:spPr bwMode="ltGray"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4B91AA0-3BA7-4036-A3DA-317C6C4FFA29}" type="datetime1">
              <a:rPr lang="en-US" smtClean="0"/>
              <a:pPr/>
              <a:t>5/21/2024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600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, Image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3"/>
          </p:nvPr>
        </p:nvSpPr>
        <p:spPr bwMode="ltGray"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485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Blue, Image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 bwMode="ltGray"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386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ight Gray, Image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 bwMode="black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0"/>
          </p:nvPr>
        </p:nvSpPr>
        <p:spPr bwMode="gray"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/>
          </p:nvPr>
        </p:nvSpPr>
        <p:spPr bwMode="gray"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2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 bwMode="black"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1216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-Up Vertical)">
    <p:bg bwMode="gray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1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981899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581719" y="432139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  <a:p>
            <a:pPr lvl="0"/>
            <a:r>
              <a:rPr lang="en-US"/>
              <a:t>Job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378C81C-38CA-4D22-9B63-324111B4934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3645813" y="1981899"/>
            <a:ext cx="2093976" cy="209397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3421563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  <a:p>
            <a:pPr lvl="0"/>
            <a:r>
              <a:rPr lang="en-US"/>
              <a:t>Job Title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E4B3DD3E-4071-4513-9DAD-DBBE02E05F5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6484428" y="1981899"/>
            <a:ext cx="2093976" cy="209397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6261407" y="4333272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  <a:p>
            <a:pPr lvl="0"/>
            <a:r>
              <a:rPr lang="en-US"/>
              <a:t>Job Title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03E6E0CE-BDC5-4A27-A3F6-F46D21F7DFC1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9323043" y="2002884"/>
            <a:ext cx="2093976" cy="209397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1" hasCustomPrompt="1"/>
          </p:nvPr>
        </p:nvSpPr>
        <p:spPr bwMode="black">
          <a:xfrm>
            <a:off x="9101251" y="4341161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  <a:p>
            <a:pPr lvl="0"/>
            <a:r>
              <a:rPr lang="en-US"/>
              <a:t>Job Title</a:t>
            </a:r>
          </a:p>
        </p:txBody>
      </p:sp>
      <p:sp>
        <p:nvSpPr>
          <p:cNvPr id="3" name="Date Placeholder 11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936DB2D6-5DF4-4264-A4A1-7D3EAF38D255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19" name="Footer Placeholder 12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4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97890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3 Up Vertical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7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255F61E2-2EE6-4C2E-9E57-37997A4DF6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1579175" y="1959680"/>
            <a:ext cx="2322576" cy="232257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46922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  <a:p>
            <a:pPr lvl="0"/>
            <a:r>
              <a:rPr lang="en-US"/>
              <a:t>Job Title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49921214-0833-4B73-BEEC-FC86E7FF789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4822185" y="1959680"/>
            <a:ext cx="2322576" cy="232257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471223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  <a:p>
            <a:pPr lvl="0"/>
            <a:r>
              <a:rPr lang="en-US"/>
              <a:t>Job Title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F5B35329-7A36-4EF4-A793-2D020420E2A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8065195" y="1959680"/>
            <a:ext cx="2322576" cy="232257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795524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  <a:p>
            <a:pPr lvl="0"/>
            <a:r>
              <a:rPr lang="en-US"/>
              <a:t>Job Title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936DB2D6-5DF4-4264-A4A1-7D3EAF38D255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19" name="Footer Placeholder 10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2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41998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-Up Horizontal)">
    <p:bg bwMode="gray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0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6331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5"/>
          </p:nvPr>
        </p:nvSpPr>
        <p:spPr bwMode="black">
          <a:xfrm>
            <a:off x="2876550" y="1674771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3939360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9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6199805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20"/>
          </p:nvPr>
        </p:nvSpPr>
        <p:spPr bwMode="black"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11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8DC79626-CE5A-4834-975C-E7305BA2E281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29" name="Footer Placeholder 12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4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19870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Reversed Logo)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/>
          <p:cNvSpPr txBox="1">
            <a:spLocks/>
          </p:cNvSpPr>
          <p:nvPr userDrawn="1"/>
        </p:nvSpPr>
        <p:spPr bwMode="ltGray">
          <a:xfrm>
            <a:off x="0" y="4092604"/>
            <a:ext cx="12192000" cy="1295182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3" name="Title 2"/>
          <p:cNvSpPr>
            <a:spLocks noGrp="1"/>
          </p:cNvSpPr>
          <p:nvPr>
            <p:ph type="ctrTitle" hasCustomPrompt="1"/>
          </p:nvPr>
        </p:nvSpPr>
        <p:spPr bwMode="black">
          <a:xfrm>
            <a:off x="266700" y="4092602"/>
            <a:ext cx="11658600" cy="1295182"/>
          </a:xfrm>
          <a:noFill/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enter the slideshow title</a:t>
            </a:r>
          </a:p>
        </p:txBody>
      </p:sp>
      <p:sp>
        <p:nvSpPr>
          <p:cNvPr id="3" name="Rectangle 3"/>
          <p:cNvSpPr/>
          <p:nvPr userDrawn="1"/>
        </p:nvSpPr>
        <p:spPr bwMode="white">
          <a:xfrm>
            <a:off x="0" y="5387786"/>
            <a:ext cx="12192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838200" y="5644883"/>
            <a:ext cx="10515600" cy="711465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 | Job Title</a:t>
            </a:r>
          </a:p>
        </p:txBody>
      </p:sp>
      <p:sp>
        <p:nvSpPr>
          <p:cNvPr id="18" name="Date Placeholder 5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fld id="{D7ED242C-24FB-43A0-BCB6-43756FC812F6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mndot.gov/</a:t>
            </a:r>
          </a:p>
        </p:txBody>
      </p:sp>
      <p:sp>
        <p:nvSpPr>
          <p:cNvPr id="19" name="Slide Number Placeholder 7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Graphic 8" descr="Minnesota Department of Transportation logo">
            <a:extLst>
              <a:ext uri="{FF2B5EF4-FFF2-40B4-BE49-F238E27FC236}">
                <a16:creationId xmlns:a16="http://schemas.microsoft.com/office/drawing/2014/main" id="{E8CC904E-32AE-4C9C-B9CA-A01E1294C2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4952" y="1517904"/>
            <a:ext cx="6099048" cy="140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930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2-Up Horizontal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7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7F519661-29C3-4FE0-9FC3-375A85A42C46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20" name="Footer Placeholder 8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0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599577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(4-Up Vertical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1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981899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581719" y="4345146"/>
            <a:ext cx="2542477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646176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3421563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486020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6261407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9325864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1" hasCustomPrompt="1"/>
          </p:nvPr>
        </p:nvSpPr>
        <p:spPr bwMode="black">
          <a:xfrm>
            <a:off x="9101251" y="4341161"/>
            <a:ext cx="2542477" cy="162783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Date Placeholder 11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4B4EEDC6-36CA-4209-B482-2ED76AA0BF08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20" name="Footer Placeholder 12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Rectangle 14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34615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(3-Up Vertical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7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697855" y="1981899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473242" y="4345146"/>
            <a:ext cx="2542477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936052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4712235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74249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7949636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4B4EEDC6-36CA-4209-B482-2ED76AA0BF08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20" name="Footer Placeholder 10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Rectangle 12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228558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(4-Up Horizontal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3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6331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5"/>
          </p:nvPr>
        </p:nvSpPr>
        <p:spPr bwMode="black"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6199805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20"/>
          </p:nvPr>
        </p:nvSpPr>
        <p:spPr bwMode="black"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1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1815FB38-58F3-410A-8DA4-4B706967601F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20" name="Footer Placeholder 12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6" name="Slide Number Placeholder 13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14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63262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(2-Up Horizontal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2800328"/>
            <a:ext cx="1858809" cy="1858809"/>
          </a:xfrm>
          <a:prstGeom prst="rect">
            <a:avLst/>
          </a:prstGeom>
          <a:noFill/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2800329"/>
            <a:ext cx="2866328" cy="1858809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2800328"/>
            <a:ext cx="1858809" cy="1858809"/>
          </a:xfrm>
          <a:prstGeom prst="rect">
            <a:avLst/>
          </a:prstGeom>
          <a:noFill/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2800329"/>
            <a:ext cx="2866328" cy="1858809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7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0366E0EA-2D80-452F-9963-33FA7A36BC09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20" name="Footer Placeholder 8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10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779079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or Objects (10-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4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3"/>
          <p:cNvSpPr>
            <a:spLocks noGrp="1"/>
          </p:cNvSpPr>
          <p:nvPr>
            <p:ph sz="half" idx="15" hasCustomPrompt="1"/>
          </p:nvPr>
        </p:nvSpPr>
        <p:spPr bwMode="gray">
          <a:xfrm>
            <a:off x="301038" y="1600201"/>
            <a:ext cx="2069630" cy="217170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/>
              <a:t>Click icon to add object</a:t>
            </a:r>
          </a:p>
        </p:txBody>
      </p:sp>
      <p:sp>
        <p:nvSpPr>
          <p:cNvPr id="35" name="Content Placeholder 4"/>
          <p:cNvSpPr>
            <a:spLocks noGrp="1"/>
          </p:cNvSpPr>
          <p:nvPr>
            <p:ph sz="half" idx="27" hasCustomPrompt="1"/>
          </p:nvPr>
        </p:nvSpPr>
        <p:spPr bwMode="gray">
          <a:xfrm>
            <a:off x="2676908" y="1600200"/>
            <a:ext cx="2069630" cy="217170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/>
              <a:t>Click icon to add object</a:t>
            </a:r>
          </a:p>
        </p:txBody>
      </p:sp>
      <p:sp>
        <p:nvSpPr>
          <p:cNvPr id="36" name="Content Placeholder 5"/>
          <p:cNvSpPr>
            <a:spLocks noGrp="1"/>
          </p:cNvSpPr>
          <p:nvPr>
            <p:ph sz="half" idx="28" hasCustomPrompt="1"/>
          </p:nvPr>
        </p:nvSpPr>
        <p:spPr bwMode="gray">
          <a:xfrm>
            <a:off x="5061185" y="1600202"/>
            <a:ext cx="2069630" cy="21716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/>
              <a:t>Click icon to add object</a:t>
            </a:r>
          </a:p>
        </p:txBody>
      </p:sp>
      <p:sp>
        <p:nvSpPr>
          <p:cNvPr id="38" name="Content Placeholder 6"/>
          <p:cNvSpPr>
            <a:spLocks noGrp="1"/>
          </p:cNvSpPr>
          <p:nvPr>
            <p:ph sz="half" idx="29" hasCustomPrompt="1"/>
          </p:nvPr>
        </p:nvSpPr>
        <p:spPr bwMode="gray">
          <a:xfrm>
            <a:off x="7450666" y="1600200"/>
            <a:ext cx="2069630" cy="21716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/>
              <a:t>Click icon to add object</a:t>
            </a:r>
          </a:p>
        </p:txBody>
      </p:sp>
      <p:sp>
        <p:nvSpPr>
          <p:cNvPr id="39" name="Content Placeholder 7"/>
          <p:cNvSpPr>
            <a:spLocks noGrp="1"/>
          </p:cNvSpPr>
          <p:nvPr>
            <p:ph sz="half" idx="30" hasCustomPrompt="1"/>
          </p:nvPr>
        </p:nvSpPr>
        <p:spPr bwMode="gray">
          <a:xfrm>
            <a:off x="9809451" y="1600199"/>
            <a:ext cx="2069630" cy="21716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/>
              <a:t>Click icon to add object</a:t>
            </a:r>
          </a:p>
        </p:txBody>
      </p:sp>
      <p:sp>
        <p:nvSpPr>
          <p:cNvPr id="15" name="Content Placeholder 8"/>
          <p:cNvSpPr>
            <a:spLocks noGrp="1"/>
          </p:cNvSpPr>
          <p:nvPr>
            <p:ph sz="half" idx="31" hasCustomPrompt="1"/>
          </p:nvPr>
        </p:nvSpPr>
        <p:spPr bwMode="gray">
          <a:xfrm>
            <a:off x="295833" y="4000500"/>
            <a:ext cx="2069630" cy="2171701"/>
          </a:xfrm>
          <a:noFill/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/>
              <a:t>Click icon to add object</a:t>
            </a:r>
          </a:p>
        </p:txBody>
      </p:sp>
      <p:sp>
        <p:nvSpPr>
          <p:cNvPr id="16" name="Content Placeholder 9"/>
          <p:cNvSpPr>
            <a:spLocks noGrp="1"/>
          </p:cNvSpPr>
          <p:nvPr>
            <p:ph sz="half" idx="32" hasCustomPrompt="1"/>
          </p:nvPr>
        </p:nvSpPr>
        <p:spPr bwMode="gray">
          <a:xfrm>
            <a:off x="2671704" y="4000499"/>
            <a:ext cx="2069630" cy="2171701"/>
          </a:xfrm>
          <a:noFill/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/>
              <a:t>Click icon to add object</a:t>
            </a:r>
          </a:p>
        </p:txBody>
      </p:sp>
      <p:sp>
        <p:nvSpPr>
          <p:cNvPr id="17" name="Content Placeholder 10"/>
          <p:cNvSpPr>
            <a:spLocks noGrp="1"/>
          </p:cNvSpPr>
          <p:nvPr>
            <p:ph sz="half" idx="33" hasCustomPrompt="1"/>
          </p:nvPr>
        </p:nvSpPr>
        <p:spPr bwMode="gray">
          <a:xfrm>
            <a:off x="5055980" y="4000501"/>
            <a:ext cx="2069630" cy="2171699"/>
          </a:xfrm>
          <a:noFill/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/>
              <a:t>Click icon to add object</a:t>
            </a:r>
          </a:p>
        </p:txBody>
      </p:sp>
      <p:sp>
        <p:nvSpPr>
          <p:cNvPr id="18" name="Content Placeholder 11"/>
          <p:cNvSpPr>
            <a:spLocks noGrp="1"/>
          </p:cNvSpPr>
          <p:nvPr>
            <p:ph sz="half" idx="34" hasCustomPrompt="1"/>
          </p:nvPr>
        </p:nvSpPr>
        <p:spPr bwMode="gray">
          <a:xfrm>
            <a:off x="7445462" y="4000499"/>
            <a:ext cx="2069630" cy="2171699"/>
          </a:xfrm>
          <a:noFill/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/>
              <a:t>Click icon to add object</a:t>
            </a:r>
          </a:p>
        </p:txBody>
      </p:sp>
      <p:sp>
        <p:nvSpPr>
          <p:cNvPr id="19" name="Content Placeholder 12"/>
          <p:cNvSpPr>
            <a:spLocks noGrp="1"/>
          </p:cNvSpPr>
          <p:nvPr>
            <p:ph sz="half" idx="35" hasCustomPrompt="1"/>
          </p:nvPr>
        </p:nvSpPr>
        <p:spPr bwMode="gray">
          <a:xfrm>
            <a:off x="9804246" y="4000498"/>
            <a:ext cx="2069630" cy="2171699"/>
          </a:xfrm>
          <a:noFill/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/>
              <a:t>Click icon to add object</a:t>
            </a:r>
          </a:p>
        </p:txBody>
      </p:sp>
      <p:sp>
        <p:nvSpPr>
          <p:cNvPr id="20" name="Date Placeholder 13"/>
          <p:cNvSpPr>
            <a:spLocks noGrp="1"/>
          </p:cNvSpPr>
          <p:nvPr>
            <p:ph type="dt" sz="half" idx="10"/>
          </p:nvPr>
        </p:nvSpPr>
        <p:spPr bwMode="black">
          <a:xfrm>
            <a:off x="838200" y="6356350"/>
            <a:ext cx="1358590" cy="365125"/>
          </a:xfrm>
        </p:spPr>
        <p:txBody>
          <a:bodyPr/>
          <a:lstStyle/>
          <a:p>
            <a:fld id="{1815FB38-58F3-410A-8DA4-4B706967601F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21" name="Footer Placeholder 1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22" name="Slide Number Placeholder 15"/>
          <p:cNvSpPr>
            <a:spLocks noGrp="1"/>
          </p:cNvSpPr>
          <p:nvPr>
            <p:ph type="sldNum" sz="quarter" idx="12"/>
          </p:nvPr>
        </p:nvSpPr>
        <p:spPr bwMode="black"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5" name="Rectangle 16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007062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(Blue Tit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 txBox="1">
            <a:spLocks/>
          </p:cNvSpPr>
          <p:nvPr userDrawn="1"/>
        </p:nvSpPr>
        <p:spPr bwMode="black">
          <a:xfrm>
            <a:off x="-1" y="5638800"/>
            <a:ext cx="12192000" cy="1219200"/>
          </a:xfrm>
          <a:prstGeom prst="rect">
            <a:avLst/>
          </a:prstGeom>
          <a:solidFill>
            <a:srgbClr val="003865"/>
          </a:solidFill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266700" y="5638801"/>
            <a:ext cx="11658600" cy="1219200"/>
          </a:xfrm>
          <a:noFill/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0" y="2"/>
            <a:ext cx="12192000" cy="5638797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03706455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(Dark Tit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 txBox="1">
            <a:spLocks/>
          </p:cNvSpPr>
          <p:nvPr userDrawn="1"/>
        </p:nvSpPr>
        <p:spPr bwMode="black">
          <a:xfrm>
            <a:off x="-1" y="5638801"/>
            <a:ext cx="12192000" cy="1219200"/>
          </a:xfrm>
          <a:prstGeom prst="rect">
            <a:avLst/>
          </a:prstGeom>
          <a:solidFill>
            <a:srgbClr val="0D0D0D">
              <a:alpha val="87843"/>
            </a:srgbClr>
          </a:solidFill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266700" y="5638801"/>
            <a:ext cx="11658600" cy="1219200"/>
          </a:xfrm>
          <a:noFill/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0" y="2"/>
            <a:ext cx="12192000" cy="5638799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5008339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(Green Tit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 txBox="1">
            <a:spLocks/>
          </p:cNvSpPr>
          <p:nvPr userDrawn="1"/>
        </p:nvSpPr>
        <p:spPr bwMode="auto">
          <a:xfrm>
            <a:off x="0" y="5638800"/>
            <a:ext cx="12192000" cy="1219200"/>
          </a:xfrm>
          <a:prstGeom prst="rect">
            <a:avLst/>
          </a:prstGeom>
          <a:solidFill>
            <a:srgbClr val="78BE21"/>
          </a:solidFill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 bwMode="black">
          <a:xfrm>
            <a:off x="266700" y="5638800"/>
            <a:ext cx="11658600" cy="1219200"/>
          </a:xfrm>
          <a:noFill/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0" y="3"/>
            <a:ext cx="12192000" cy="5638798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24990500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(Light Gray Tit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 txBox="1">
            <a:spLocks/>
          </p:cNvSpPr>
          <p:nvPr userDrawn="1"/>
        </p:nvSpPr>
        <p:spPr bwMode="auto">
          <a:xfrm>
            <a:off x="0" y="5638800"/>
            <a:ext cx="12192000" cy="1219200"/>
          </a:xfrm>
          <a:prstGeom prst="rect">
            <a:avLst/>
          </a:prstGeom>
          <a:solidFill>
            <a:srgbClr val="E8E8E8">
              <a:alpha val="87843"/>
            </a:srgbClr>
          </a:solidFill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 bwMode="black">
          <a:xfrm>
            <a:off x="266700" y="5638800"/>
            <a:ext cx="11658600" cy="1219200"/>
          </a:xfrm>
          <a:noFill/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0" y="3"/>
            <a:ext cx="12192000" cy="5638798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3326654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 txBox="1">
            <a:spLocks/>
          </p:cNvSpPr>
          <p:nvPr userDrawn="1"/>
        </p:nvSpPr>
        <p:spPr bwMode="black">
          <a:xfrm>
            <a:off x="0" y="3477837"/>
            <a:ext cx="12192000" cy="1295182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" name="Title 2"/>
          <p:cNvSpPr>
            <a:spLocks noGrp="1"/>
          </p:cNvSpPr>
          <p:nvPr>
            <p:ph type="ctrTitle" hasCustomPrompt="1"/>
          </p:nvPr>
        </p:nvSpPr>
        <p:spPr bwMode="white">
          <a:xfrm>
            <a:off x="266700" y="3477837"/>
            <a:ext cx="11658600" cy="1295182"/>
          </a:xfrm>
          <a:noFill/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enter the slideshow title</a:t>
            </a:r>
          </a:p>
        </p:txBody>
      </p:sp>
      <p:sp>
        <p:nvSpPr>
          <p:cNvPr id="3" name="Rectangle 3"/>
          <p:cNvSpPr/>
          <p:nvPr userDrawn="1"/>
        </p:nvSpPr>
        <p:spPr bwMode="auto">
          <a:xfrm>
            <a:off x="0" y="4773019"/>
            <a:ext cx="12192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 bwMode="black">
          <a:xfrm>
            <a:off x="838200" y="5041204"/>
            <a:ext cx="10515600" cy="1097128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 | Job Title</a:t>
            </a:r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5766153" y="6138332"/>
            <a:ext cx="5587647" cy="365125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7"/>
          </p:nvPr>
        </p:nvSpPr>
        <p:spPr bwMode="gray">
          <a:xfrm>
            <a:off x="0" y="0"/>
            <a:ext cx="12192000" cy="338073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10" name="Picture 9" descr="Minnesota Department of Transportation logo">
            <a:extLst>
              <a:ext uri="{FF2B5EF4-FFF2-40B4-BE49-F238E27FC236}">
                <a16:creationId xmlns:a16="http://schemas.microsoft.com/office/drawing/2014/main" id="{CFBF528D-8230-4B1F-9954-2F2429ADF6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44" y="5923329"/>
            <a:ext cx="3234329" cy="65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664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Dark Horizontal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/>
          </p:nvPr>
        </p:nvSpPr>
        <p:spPr bwMode="white"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4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3643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Dark Vertical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/>
          </p:nvPr>
        </p:nvSpPr>
        <p:spPr bwMode="white">
          <a:xfrm>
            <a:off x="838200" y="1365203"/>
            <a:ext cx="10515600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2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4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19334634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Full Window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2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1264693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3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1813862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40537631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Light Gray Horizontal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15897" y="287066"/>
            <a:ext cx="3521927" cy="27349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1"/>
          </p:nvPr>
        </p:nvSpPr>
        <p:spPr bwMode="black">
          <a:xfrm>
            <a:off x="815975" y="3211513"/>
            <a:ext cx="3521849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4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2"/>
          </p:nvPr>
        </p:nvSpPr>
        <p:spPr bwMode="black">
          <a:xfrm>
            <a:off x="838200" y="6356350"/>
            <a:ext cx="1358590" cy="365125"/>
          </a:xfrm>
        </p:spPr>
        <p:txBody>
          <a:bodyPr/>
          <a:lstStyle/>
          <a:p>
            <a:fld id="{5D76A200-3168-4D33-A718-3974884CE863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13"/>
          </p:nvPr>
        </p:nvSpPr>
        <p:spPr bwMode="black"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2503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Light Gray Vertical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 bwMode="black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 bwMode="black">
          <a:xfrm>
            <a:off x="838200" y="1365203"/>
            <a:ext cx="10515600" cy="156718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4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1689066267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Full Window Light Gray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 bwMode="black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1264693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Picture Placeholder 3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1813862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3470191524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Blue Horizontal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/>
          </p:nvPr>
        </p:nvSpPr>
        <p:spPr bwMode="white"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4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3213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Blue Vertical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/>
          </p:nvPr>
        </p:nvSpPr>
        <p:spPr bwMode="white">
          <a:xfrm>
            <a:off x="838200" y="1365203"/>
            <a:ext cx="10515600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5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4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24815901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Full Window Blue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1264693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Picture Placeholder 3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1813862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10300106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Computer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3"/>
          </p:nvPr>
        </p:nvSpPr>
        <p:spPr bwMode="white"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3" descr="Compute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712851" y="434836"/>
            <a:ext cx="6828661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4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691882"/>
            <a:ext cx="6300787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333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 txBox="1">
            <a:spLocks/>
          </p:cNvSpPr>
          <p:nvPr userDrawn="1"/>
        </p:nvSpPr>
        <p:spPr bwMode="black">
          <a:xfrm>
            <a:off x="0" y="4188561"/>
            <a:ext cx="12192000" cy="119922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" name="Title 2"/>
          <p:cNvSpPr>
            <a:spLocks noGrp="1"/>
          </p:cNvSpPr>
          <p:nvPr>
            <p:ph type="ctrTitle" hasCustomPrompt="1"/>
          </p:nvPr>
        </p:nvSpPr>
        <p:spPr bwMode="white">
          <a:xfrm>
            <a:off x="266700" y="4188564"/>
            <a:ext cx="11658600" cy="1199223"/>
          </a:xfrm>
          <a:noFill/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  <p:sp>
        <p:nvSpPr>
          <p:cNvPr id="3" name="Rectangle 3"/>
          <p:cNvSpPr/>
          <p:nvPr userDrawn="1"/>
        </p:nvSpPr>
        <p:spPr bwMode="auto"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 hasCustomPrompt="1"/>
          </p:nvPr>
        </p:nvSpPr>
        <p:spPr bwMode="black">
          <a:xfrm>
            <a:off x="838200" y="5644884"/>
            <a:ext cx="10515600" cy="711464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 | Job Title</a:t>
            </a:r>
          </a:p>
        </p:txBody>
      </p:sp>
      <p:sp>
        <p:nvSpPr>
          <p:cNvPr id="18" name="Date Placeholder 5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fld id="{A8CA1A9B-139F-4606-AD0A-F3253110DAE5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19" name="Slide Number Placeholder 7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789113"/>
            <a:ext cx="12192000" cy="22987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13" name="Picture 12" descr="Minnesota Department of Transportation logo">
            <a:extLst>
              <a:ext uri="{FF2B5EF4-FFF2-40B4-BE49-F238E27FC236}">
                <a16:creationId xmlns:a16="http://schemas.microsoft.com/office/drawing/2014/main" id="{4DFE43C7-A21E-42A2-90A1-13A0EA6EFE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2" y="578465"/>
            <a:ext cx="3234329" cy="65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65207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Computer, Tablet, Phone)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7"/>
          <a:stretch/>
        </p:blipFill>
        <p:spPr bwMode="gray">
          <a:xfrm>
            <a:off x="513807" y="300788"/>
            <a:ext cx="11412844" cy="6506515"/>
          </a:xfrm>
          <a:prstGeom prst="rect">
            <a:avLst/>
          </a:prstGeom>
        </p:spPr>
      </p:pic>
      <p:sp>
        <p:nvSpPr>
          <p:cNvPr id="13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968188" y="4352926"/>
            <a:ext cx="894231" cy="1570503"/>
          </a:xfrm>
        </p:spPr>
        <p:txBody>
          <a:bodyPr>
            <a:normAutofit/>
          </a:bodyPr>
          <a:lstStyle>
            <a:lvl1pPr marL="171450" indent="-171450">
              <a:buFont typeface="Arial" panose="020B0604020202020204" pitchFamily="34" charset="0"/>
              <a:buChar char="•"/>
              <a:defRPr sz="950"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2393577" y="3413074"/>
            <a:ext cx="1848970" cy="2458337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8" y="691883"/>
            <a:ext cx="6298572" cy="336913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6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6FB33B-BCEE-4E25-B97B-A564B0E1024B}" type="datetime1">
              <a:rPr lang="en-US" smtClean="0"/>
              <a:pPr/>
              <a:t>5/21/2024</a:t>
            </a:fld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3671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(Blue Background)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6449201A-9881-4BD5-9EDB-134148F796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0B050E54-664D-466A-8DB7-324C516C80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387736" y="1052945"/>
            <a:ext cx="9488245" cy="3227832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“Click to edit quote.”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906A78E-2FCE-427D-98A4-31316D7752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1387736" y="4488873"/>
            <a:ext cx="9488245" cy="65328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- Click to edit name or subtext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1720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(Teal Background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28F32915-284F-4F48-8220-F8136AD1F2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 bwMode="black">
          <a:xfrm>
            <a:off x="1387736" y="1052945"/>
            <a:ext cx="9488245" cy="3227832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“Click to edit quote.”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1387736" y="4488873"/>
            <a:ext cx="9488245" cy="65328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- Click to edit name or subtext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840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Minimal (Blue Background)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C3814C0D-95ED-4173-8AC0-4AB29FDCB9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 bwMode="black">
          <a:xfrm>
            <a:off x="415839" y="760288"/>
            <a:ext cx="8091163" cy="416340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“Click to add quote.”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415839" y="5163327"/>
            <a:ext cx="8091163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- Click to add name or subtext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3601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Minimal (Teal Background)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C3814C0D-95ED-4173-8AC0-4AB29FDCB9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71113A8F-A3E6-4773-A564-980D4D0C4F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5839" y="760288"/>
            <a:ext cx="8091163" cy="416340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“Click to add quote.”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A8B1812-DAFE-4A6A-B301-7770908A2B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415839" y="5163327"/>
            <a:ext cx="8091163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- Click to add name or subtext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0193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8C1F7E9D-0503-4BE4-8143-B788D47265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 bwMode="black">
          <a:xfrm>
            <a:off x="3305909" y="633187"/>
            <a:ext cx="5580183" cy="80875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/>
              <a:t>Click to add title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1562BBE-B5B7-42B5-8ABD-CE74CD647F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08113" y="1755775"/>
            <a:ext cx="9434512" cy="4151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9561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y the Numbers (5-Up with Icons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">
            <a:extLst>
              <a:ext uri="{FF2B5EF4-FFF2-40B4-BE49-F238E27FC236}">
                <a16:creationId xmlns:a16="http://schemas.microsoft.com/office/drawing/2014/main" id="{A5D6346A-285F-46E0-9AAB-F8F29A1C2BC6}"/>
              </a:ext>
            </a:extLst>
          </p:cNvPr>
          <p:cNvSpPr/>
          <p:nvPr userDrawn="1"/>
        </p:nvSpPr>
        <p:spPr bwMode="black">
          <a:xfrm>
            <a:off x="4060951" y="0"/>
            <a:ext cx="4063999" cy="3429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2"/>
          <p:cNvSpPr>
            <a:spLocks noGrp="1"/>
          </p:cNvSpPr>
          <p:nvPr userDrawn="1">
            <p:ph type="title" hasCustomPrompt="1"/>
          </p:nvPr>
        </p:nvSpPr>
        <p:spPr bwMode="white">
          <a:xfrm>
            <a:off x="4325757" y="363682"/>
            <a:ext cx="3531339" cy="2809009"/>
          </a:xfrm>
          <a:noFill/>
        </p:spPr>
        <p:txBody>
          <a:bodyPr lIns="0" rIns="0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8B1D6FB0-3CFA-4F98-9E32-13372A146E50}"/>
              </a:ext>
            </a:extLst>
          </p:cNvPr>
          <p:cNvSpPr/>
          <p:nvPr userDrawn="1"/>
        </p:nvSpPr>
        <p:spPr>
          <a:xfrm>
            <a:off x="-3048" y="0"/>
            <a:ext cx="4063999" cy="3429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91253B02-FE9E-42BD-9273-EB07447C42F2}"/>
              </a:ext>
            </a:extLst>
          </p:cNvPr>
          <p:cNvSpPr/>
          <p:nvPr userDrawn="1"/>
        </p:nvSpPr>
        <p:spPr>
          <a:xfrm>
            <a:off x="8124953" y="0"/>
            <a:ext cx="4063999" cy="3429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FA95525E-0F0F-42A1-814D-8A0F5F6C9504}"/>
              </a:ext>
            </a:extLst>
          </p:cNvPr>
          <p:cNvSpPr/>
          <p:nvPr userDrawn="1"/>
        </p:nvSpPr>
        <p:spPr>
          <a:xfrm>
            <a:off x="0" y="3429000"/>
            <a:ext cx="4063999" cy="3429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E2F620B4-FC61-4BCB-BFAB-5DAE7EDBC3A1}"/>
              </a:ext>
            </a:extLst>
          </p:cNvPr>
          <p:cNvSpPr/>
          <p:nvPr userDrawn="1"/>
        </p:nvSpPr>
        <p:spPr>
          <a:xfrm>
            <a:off x="4063999" y="3429000"/>
            <a:ext cx="4063999" cy="3429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6D8EBE3F-0971-43E7-9934-99422D606481}"/>
              </a:ext>
            </a:extLst>
          </p:cNvPr>
          <p:cNvSpPr/>
          <p:nvPr userDrawn="1"/>
        </p:nvSpPr>
        <p:spPr>
          <a:xfrm>
            <a:off x="8128001" y="3429000"/>
            <a:ext cx="4063999" cy="3429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D8DD7EF7-A01F-4BC7-80C9-B7ED221F639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565351" y="347961"/>
            <a:ext cx="1025659" cy="102565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" name="Content Placeholder 9"/>
          <p:cNvSpPr>
            <a:spLocks noGrp="1"/>
          </p:cNvSpPr>
          <p:nvPr userDrawn="1">
            <p:ph idx="1" hasCustomPrompt="1"/>
          </p:nvPr>
        </p:nvSpPr>
        <p:spPr bwMode="gray">
          <a:xfrm>
            <a:off x="360218" y="1683143"/>
            <a:ext cx="3435927" cy="1524000"/>
          </a:xfrm>
          <a:noFill/>
        </p:spPr>
        <p:txBody>
          <a:bodyPr/>
          <a:lstStyle>
            <a:lvl1pPr marL="0" indent="0"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9" name="Picture Placeholder 10">
            <a:extLst>
              <a:ext uri="{FF2B5EF4-FFF2-40B4-BE49-F238E27FC236}">
                <a16:creationId xmlns:a16="http://schemas.microsoft.com/office/drawing/2014/main" id="{D04436AB-D3A4-4BCB-A795-5F8437FE2E8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9668035" y="293132"/>
            <a:ext cx="1025659" cy="102565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8" name="Content Placeholder 11">
            <a:extLst>
              <a:ext uri="{FF2B5EF4-FFF2-40B4-BE49-F238E27FC236}">
                <a16:creationId xmlns:a16="http://schemas.microsoft.com/office/drawing/2014/main" id="{6F9304B1-6B55-4695-943B-30DD680AEE6A}"/>
              </a:ext>
            </a:extLst>
          </p:cNvPr>
          <p:cNvSpPr>
            <a:spLocks noGrp="1"/>
          </p:cNvSpPr>
          <p:nvPr>
            <p:ph idx="20" hasCustomPrompt="1"/>
          </p:nvPr>
        </p:nvSpPr>
        <p:spPr bwMode="gray">
          <a:xfrm>
            <a:off x="8462902" y="1628314"/>
            <a:ext cx="3435927" cy="1524000"/>
          </a:xfrm>
          <a:noFill/>
        </p:spPr>
        <p:txBody>
          <a:bodyPr/>
          <a:lstStyle>
            <a:lvl1pPr marL="0" indent="0"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Picture Placeholder 12">
            <a:extLst>
              <a:ext uri="{FF2B5EF4-FFF2-40B4-BE49-F238E27FC236}">
                <a16:creationId xmlns:a16="http://schemas.microsoft.com/office/drawing/2014/main" id="{B28D5B16-4425-46F4-9F63-B46F3602940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565351" y="3818526"/>
            <a:ext cx="1025659" cy="102565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2" name="Content Placeholder 13">
            <a:extLst>
              <a:ext uri="{FF2B5EF4-FFF2-40B4-BE49-F238E27FC236}">
                <a16:creationId xmlns:a16="http://schemas.microsoft.com/office/drawing/2014/main" id="{AD263849-863B-4132-B6E1-C61464355379}"/>
              </a:ext>
            </a:extLst>
          </p:cNvPr>
          <p:cNvSpPr>
            <a:spLocks noGrp="1"/>
          </p:cNvSpPr>
          <p:nvPr>
            <p:ph idx="14" hasCustomPrompt="1"/>
          </p:nvPr>
        </p:nvSpPr>
        <p:spPr bwMode="gray">
          <a:xfrm>
            <a:off x="360218" y="5153708"/>
            <a:ext cx="3435927" cy="1524000"/>
          </a:xfrm>
          <a:noFill/>
        </p:spPr>
        <p:txBody>
          <a:bodyPr/>
          <a:lstStyle>
            <a:lvl1pPr marL="0" indent="0"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Picture Placeholder 14">
            <a:extLst>
              <a:ext uri="{FF2B5EF4-FFF2-40B4-BE49-F238E27FC236}">
                <a16:creationId xmlns:a16="http://schemas.microsoft.com/office/drawing/2014/main" id="{2CE6DAA4-2E97-4817-A549-1F198B25D71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610137" y="3818526"/>
            <a:ext cx="1025659" cy="102565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4" name="Content Placeholder 15">
            <a:extLst>
              <a:ext uri="{FF2B5EF4-FFF2-40B4-BE49-F238E27FC236}">
                <a16:creationId xmlns:a16="http://schemas.microsoft.com/office/drawing/2014/main" id="{5B029AC8-AE17-421E-A0F3-247B7315CD29}"/>
              </a:ext>
            </a:extLst>
          </p:cNvPr>
          <p:cNvSpPr>
            <a:spLocks noGrp="1"/>
          </p:cNvSpPr>
          <p:nvPr>
            <p:ph idx="16" hasCustomPrompt="1"/>
          </p:nvPr>
        </p:nvSpPr>
        <p:spPr bwMode="gray">
          <a:xfrm>
            <a:off x="4405004" y="5153708"/>
            <a:ext cx="3435927" cy="1524000"/>
          </a:xfrm>
          <a:noFill/>
        </p:spPr>
        <p:txBody>
          <a:bodyPr/>
          <a:lstStyle>
            <a:lvl1pPr marL="0" indent="0"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icture Placeholder 16">
            <a:extLst>
              <a:ext uri="{FF2B5EF4-FFF2-40B4-BE49-F238E27FC236}">
                <a16:creationId xmlns:a16="http://schemas.microsoft.com/office/drawing/2014/main" id="{F2965326-2267-4131-8529-A5DD17D8D70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9668035" y="3818526"/>
            <a:ext cx="1025659" cy="102565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6" name="Content Placeholder 17">
            <a:extLst>
              <a:ext uri="{FF2B5EF4-FFF2-40B4-BE49-F238E27FC236}">
                <a16:creationId xmlns:a16="http://schemas.microsoft.com/office/drawing/2014/main" id="{69D189A1-22A5-49F4-835C-1A0417D045F6}"/>
              </a:ext>
            </a:extLst>
          </p:cNvPr>
          <p:cNvSpPr>
            <a:spLocks noGrp="1"/>
          </p:cNvSpPr>
          <p:nvPr>
            <p:ph idx="18" hasCustomPrompt="1"/>
          </p:nvPr>
        </p:nvSpPr>
        <p:spPr bwMode="gray">
          <a:xfrm>
            <a:off x="8462902" y="5153708"/>
            <a:ext cx="3435927" cy="1524000"/>
          </a:xfrm>
          <a:noFill/>
        </p:spPr>
        <p:txBody>
          <a:bodyPr/>
          <a:lstStyle>
            <a:lvl1pPr marL="0" indent="0"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Slide Number Placeholder 18"/>
          <p:cNvSpPr>
            <a:spLocks noGrp="1"/>
          </p:cNvSpPr>
          <p:nvPr userDrawn="1"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2862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y the Numbers (9-Up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4" name="Title 2"/>
          <p:cNvSpPr>
            <a:spLocks noGrp="1"/>
          </p:cNvSpPr>
          <p:nvPr userDrawn="1">
            <p:ph type="title" hasCustomPrompt="1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7" name="Rectangle 3">
            <a:extLst>
              <a:ext uri="{FF2B5EF4-FFF2-40B4-BE49-F238E27FC236}">
                <a16:creationId xmlns:a16="http://schemas.microsoft.com/office/drawing/2014/main" id="{47D138E0-2756-4912-9525-2DF109D30567}"/>
              </a:ext>
            </a:extLst>
          </p:cNvPr>
          <p:cNvSpPr/>
          <p:nvPr userDrawn="1"/>
        </p:nvSpPr>
        <p:spPr>
          <a:xfrm>
            <a:off x="0" y="1335281"/>
            <a:ext cx="4062984" cy="18409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014F3C95-F0D6-41F7-AA29-3C6EE80AEAE4}"/>
              </a:ext>
            </a:extLst>
          </p:cNvPr>
          <p:cNvSpPr/>
          <p:nvPr userDrawn="1"/>
        </p:nvSpPr>
        <p:spPr>
          <a:xfrm>
            <a:off x="4062984" y="1335281"/>
            <a:ext cx="4062984" cy="1840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5">
            <a:extLst>
              <a:ext uri="{FF2B5EF4-FFF2-40B4-BE49-F238E27FC236}">
                <a16:creationId xmlns:a16="http://schemas.microsoft.com/office/drawing/2014/main" id="{C748B337-33F7-40A1-88D8-CD2BA65D869E}"/>
              </a:ext>
            </a:extLst>
          </p:cNvPr>
          <p:cNvSpPr/>
          <p:nvPr userDrawn="1"/>
        </p:nvSpPr>
        <p:spPr>
          <a:xfrm>
            <a:off x="8125968" y="1335281"/>
            <a:ext cx="4062984" cy="18409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id="{D5D8785B-E7B0-45E9-A241-DE133451585E}"/>
              </a:ext>
            </a:extLst>
          </p:cNvPr>
          <p:cNvSpPr/>
          <p:nvPr userDrawn="1"/>
        </p:nvSpPr>
        <p:spPr>
          <a:xfrm>
            <a:off x="0" y="3176188"/>
            <a:ext cx="4062984" cy="1840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7">
            <a:extLst>
              <a:ext uri="{FF2B5EF4-FFF2-40B4-BE49-F238E27FC236}">
                <a16:creationId xmlns:a16="http://schemas.microsoft.com/office/drawing/2014/main" id="{1B929D3F-61AE-48F2-891C-9DFD75256C6D}"/>
              </a:ext>
            </a:extLst>
          </p:cNvPr>
          <p:cNvSpPr/>
          <p:nvPr userDrawn="1"/>
        </p:nvSpPr>
        <p:spPr>
          <a:xfrm>
            <a:off x="4062984" y="3176188"/>
            <a:ext cx="4062984" cy="18409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8">
            <a:extLst>
              <a:ext uri="{FF2B5EF4-FFF2-40B4-BE49-F238E27FC236}">
                <a16:creationId xmlns:a16="http://schemas.microsoft.com/office/drawing/2014/main" id="{B7CC1275-0931-46C8-8F97-B088A9519B1D}"/>
              </a:ext>
            </a:extLst>
          </p:cNvPr>
          <p:cNvSpPr/>
          <p:nvPr userDrawn="1"/>
        </p:nvSpPr>
        <p:spPr>
          <a:xfrm>
            <a:off x="8125968" y="3176188"/>
            <a:ext cx="4062984" cy="1840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9">
            <a:extLst>
              <a:ext uri="{FF2B5EF4-FFF2-40B4-BE49-F238E27FC236}">
                <a16:creationId xmlns:a16="http://schemas.microsoft.com/office/drawing/2014/main" id="{330A8418-CF1B-46A4-B5BE-AFE11C079F01}"/>
              </a:ext>
            </a:extLst>
          </p:cNvPr>
          <p:cNvSpPr/>
          <p:nvPr userDrawn="1"/>
        </p:nvSpPr>
        <p:spPr>
          <a:xfrm>
            <a:off x="0" y="5017094"/>
            <a:ext cx="4062984" cy="18409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10">
            <a:extLst>
              <a:ext uri="{FF2B5EF4-FFF2-40B4-BE49-F238E27FC236}">
                <a16:creationId xmlns:a16="http://schemas.microsoft.com/office/drawing/2014/main" id="{719FCF12-F13A-4B9B-A958-B33602A70EC2}"/>
              </a:ext>
            </a:extLst>
          </p:cNvPr>
          <p:cNvSpPr/>
          <p:nvPr userDrawn="1"/>
        </p:nvSpPr>
        <p:spPr>
          <a:xfrm>
            <a:off x="4062984" y="5017093"/>
            <a:ext cx="4062984" cy="1840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11">
            <a:extLst>
              <a:ext uri="{FF2B5EF4-FFF2-40B4-BE49-F238E27FC236}">
                <a16:creationId xmlns:a16="http://schemas.microsoft.com/office/drawing/2014/main" id="{2C994B8F-9B33-413F-9097-B33609846937}"/>
              </a:ext>
            </a:extLst>
          </p:cNvPr>
          <p:cNvSpPr/>
          <p:nvPr userDrawn="1"/>
        </p:nvSpPr>
        <p:spPr>
          <a:xfrm>
            <a:off x="8125968" y="5017093"/>
            <a:ext cx="4062984" cy="18409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12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801AB76E-7762-46CE-9516-D338BC43BE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9362" y="1588094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4" name="Text Placeholder 14">
            <a:extLst>
              <a:ext uri="{FF2B5EF4-FFF2-40B4-BE49-F238E27FC236}">
                <a16:creationId xmlns:a16="http://schemas.microsoft.com/office/drawing/2014/main" id="{DF20C971-9987-4982-B10F-B0CC4C0095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03014" y="1569933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5" name="Text Placeholder 15">
            <a:extLst>
              <a:ext uri="{FF2B5EF4-FFF2-40B4-BE49-F238E27FC236}">
                <a16:creationId xmlns:a16="http://schemas.microsoft.com/office/drawing/2014/main" id="{345C34D9-17B4-4613-B9BD-59F326907F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60664" y="1569933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6" name="Text Placeholder 16">
            <a:extLst>
              <a:ext uri="{FF2B5EF4-FFF2-40B4-BE49-F238E27FC236}">
                <a16:creationId xmlns:a16="http://schemas.microsoft.com/office/drawing/2014/main" id="{A1AA7C28-B086-407F-8AF1-4301768182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9362" y="3447161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7" name="Text Placeholder 17">
            <a:extLst>
              <a:ext uri="{FF2B5EF4-FFF2-40B4-BE49-F238E27FC236}">
                <a16:creationId xmlns:a16="http://schemas.microsoft.com/office/drawing/2014/main" id="{D76E17B9-0002-44B8-AF7E-8969D01E0A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3014" y="3429000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8" name="Text Placeholder 18">
            <a:extLst>
              <a:ext uri="{FF2B5EF4-FFF2-40B4-BE49-F238E27FC236}">
                <a16:creationId xmlns:a16="http://schemas.microsoft.com/office/drawing/2014/main" id="{B3D2B886-4EAE-44EA-AE7C-F3ADDAF4FA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0664" y="3429000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9" name="Text Placeholder 19">
            <a:extLst>
              <a:ext uri="{FF2B5EF4-FFF2-40B4-BE49-F238E27FC236}">
                <a16:creationId xmlns:a16="http://schemas.microsoft.com/office/drawing/2014/main" id="{2DDB0377-5DDF-4FE6-AC8F-55DC933310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9362" y="5242666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0" name="Text Placeholder 20">
            <a:extLst>
              <a:ext uri="{FF2B5EF4-FFF2-40B4-BE49-F238E27FC236}">
                <a16:creationId xmlns:a16="http://schemas.microsoft.com/office/drawing/2014/main" id="{3FB77825-C8FD-42A1-8FA6-A3FE7450E6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03014" y="5224505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1" name="Text Placeholder 21">
            <a:extLst>
              <a:ext uri="{FF2B5EF4-FFF2-40B4-BE49-F238E27FC236}">
                <a16:creationId xmlns:a16="http://schemas.microsoft.com/office/drawing/2014/main" id="{494D3609-5A57-469E-BBF2-662F0C4358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60664" y="5224505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1877497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8B90B5-0ADD-4FAB-AAA7-60B10917D5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53" y="-1"/>
            <a:ext cx="10876547" cy="685222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F41329C-8017-4B1E-8629-9EB8192B20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908884" y="2376739"/>
            <a:ext cx="2088682" cy="2098744"/>
          </a:xfrm>
          <a:prstGeom prst="ellipse">
            <a:avLst/>
          </a:prstGeom>
          <a:noFill/>
        </p:spPr>
        <p:txBody>
          <a:bodyPr lIns="0" rIns="0">
            <a:normAutofit/>
          </a:bodyPr>
          <a:lstStyle>
            <a:lvl1pPr algn="ctr">
              <a:defRPr sz="2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4026A8F-5767-4C60-A899-B201C447297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77838" y="452438"/>
            <a:ext cx="2746375" cy="2714625"/>
          </a:xfrm>
        </p:spPr>
        <p:txBody>
          <a:bodyPr/>
          <a:lstStyle>
            <a:lvl1pPr marL="0" indent="0">
              <a:buNone/>
              <a:defRPr sz="2200" b="1"/>
            </a:lvl1pPr>
            <a:lvl2pPr marL="346075" indent="-220663"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Item one</a:t>
            </a:r>
          </a:p>
          <a:p>
            <a:pPr lvl="1"/>
            <a:r>
              <a:rPr lang="en-US"/>
              <a:t>Item two</a:t>
            </a:r>
          </a:p>
          <a:p>
            <a:pPr lvl="1"/>
            <a:r>
              <a:rPr lang="en-US"/>
              <a:t>Item three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15A3E4B8-CACE-4AB4-A8FC-7AEF75EDAF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3561365" y="1125505"/>
            <a:ext cx="1135062" cy="1136650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032A610F-10B9-4A8A-83D5-C97FF538D359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776001" y="450884"/>
            <a:ext cx="2746375" cy="2714625"/>
          </a:xfrm>
        </p:spPr>
        <p:txBody>
          <a:bodyPr/>
          <a:lstStyle>
            <a:lvl1pPr marL="0" indent="0">
              <a:buNone/>
              <a:defRPr sz="2200" b="1"/>
            </a:lvl1pPr>
            <a:lvl2pPr marL="346075" indent="-220663"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Item one</a:t>
            </a:r>
          </a:p>
          <a:p>
            <a:pPr lvl="1"/>
            <a:r>
              <a:rPr lang="en-US"/>
              <a:t>Item two</a:t>
            </a:r>
          </a:p>
          <a:p>
            <a:pPr lvl="1"/>
            <a:r>
              <a:rPr lang="en-US"/>
              <a:t>Item three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EA34264D-D28C-49EA-828E-9A4D4603A2C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7251508" y="1125505"/>
            <a:ext cx="1135062" cy="1136650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15663BA5-2702-4695-9A70-94EAAC588296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77253" y="3743578"/>
            <a:ext cx="2746375" cy="2612772"/>
          </a:xfrm>
        </p:spPr>
        <p:txBody>
          <a:bodyPr/>
          <a:lstStyle>
            <a:lvl1pPr marL="0" indent="0">
              <a:buNone/>
              <a:defRPr sz="2200" b="1"/>
            </a:lvl1pPr>
            <a:lvl2pPr marL="346075" indent="-220663"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Item one</a:t>
            </a:r>
          </a:p>
          <a:p>
            <a:pPr lvl="1"/>
            <a:r>
              <a:rPr lang="en-US"/>
              <a:t>Item two</a:t>
            </a:r>
          </a:p>
          <a:p>
            <a:pPr lvl="1"/>
            <a:r>
              <a:rPr lang="en-US"/>
              <a:t>Item three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41875FDC-A655-4A0D-9846-FEBF4FE91C8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561365" y="4595846"/>
            <a:ext cx="1135062" cy="1136650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0" name="Content Placeholder 8">
            <a:extLst>
              <a:ext uri="{FF2B5EF4-FFF2-40B4-BE49-F238E27FC236}">
                <a16:creationId xmlns:a16="http://schemas.microsoft.com/office/drawing/2014/main" id="{B3257A84-CA4A-40FD-9C48-BA83D297743C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8775416" y="3742023"/>
            <a:ext cx="2746375" cy="2612773"/>
          </a:xfrm>
        </p:spPr>
        <p:txBody>
          <a:bodyPr/>
          <a:lstStyle>
            <a:lvl1pPr marL="0" indent="0">
              <a:buNone/>
              <a:defRPr sz="2200" b="1"/>
            </a:lvl1pPr>
            <a:lvl2pPr marL="346075" indent="-220663"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Item one</a:t>
            </a:r>
          </a:p>
          <a:p>
            <a:pPr lvl="1"/>
            <a:r>
              <a:rPr lang="en-US"/>
              <a:t>Item two</a:t>
            </a:r>
          </a:p>
          <a:p>
            <a:pPr lvl="1"/>
            <a:r>
              <a:rPr lang="en-US"/>
              <a:t>Item three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36A64B5B-AE77-4B74-925A-5D85BD05CEC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7251508" y="4595846"/>
            <a:ext cx="1135062" cy="1136650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" name="Date Placeholder 10">
            <a:extLst>
              <a:ext uri="{FF2B5EF4-FFF2-40B4-BE49-F238E27FC236}">
                <a16:creationId xmlns:a16="http://schemas.microsoft.com/office/drawing/2014/main" id="{D7B1B1D7-CD0C-49E0-8AC1-567A6D1A4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5E9BE-CAA2-49B9-B3D1-E3587DB5B59A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A0DE9E05-D5C9-40B5-B0BD-C5FFC93DB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mndot.gov</a:t>
            </a:r>
          </a:p>
        </p:txBody>
      </p:sp>
      <p:sp>
        <p:nvSpPr>
          <p:cNvPr id="5" name="Slide Number Placeholder 12">
            <a:extLst>
              <a:ext uri="{FF2B5EF4-FFF2-40B4-BE49-F238E27FC236}">
                <a16:creationId xmlns:a16="http://schemas.microsoft.com/office/drawing/2014/main" id="{A87A070A-47B1-4FE3-8E7C-7C9F041B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8278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Shape&#10;&#10;Description automatically generated">
            <a:extLst>
              <a:ext uri="{FF2B5EF4-FFF2-40B4-BE49-F238E27FC236}">
                <a16:creationId xmlns:a16="http://schemas.microsoft.com/office/drawing/2014/main" id="{58A98041-598A-4B86-A4FE-CE64268EAC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850440" y="401352"/>
            <a:ext cx="8467375" cy="5571533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CF41329C-8017-4B1E-8629-9EB8192B20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433862" y="1550632"/>
            <a:ext cx="3268003" cy="3272972"/>
          </a:xfrm>
          <a:prstGeom prst="ellipse">
            <a:avLst/>
          </a:prstGeom>
          <a:noFill/>
        </p:spPr>
        <p:txBody>
          <a:bodyPr lIns="0" rIns="0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41875FDC-A655-4A0D-9846-FEBF4FE91C8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357005" y="1344489"/>
            <a:ext cx="1135062" cy="1136650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B3257A84-CA4A-40FD-9C48-BA83D297743C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55802" y="2718639"/>
            <a:ext cx="2746375" cy="3300984"/>
          </a:xfrm>
        </p:spPr>
        <p:txBody>
          <a:bodyPr/>
          <a:lstStyle>
            <a:lvl1pPr marL="0" indent="0">
              <a:buNone/>
              <a:defRPr sz="2200" b="1"/>
            </a:lvl1pPr>
            <a:lvl2pPr marL="346075" indent="-220663"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Item one</a:t>
            </a:r>
          </a:p>
          <a:p>
            <a:pPr lvl="1"/>
            <a:r>
              <a:rPr lang="en-US"/>
              <a:t>Item two</a:t>
            </a:r>
          </a:p>
          <a:p>
            <a:pPr lvl="1"/>
            <a:r>
              <a:rPr lang="en-US"/>
              <a:t>Item three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36A64B5B-AE77-4B74-925A-5D85BD05CEC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9581072" y="401352"/>
            <a:ext cx="1135062" cy="1136650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70EA3296-E774-4946-8E91-E5BC0EDF7F5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8742872" y="1788132"/>
            <a:ext cx="2811462" cy="3300014"/>
          </a:xfrm>
        </p:spPr>
        <p:txBody>
          <a:bodyPr/>
          <a:lstStyle>
            <a:lvl1pPr marL="0" indent="0">
              <a:buNone/>
              <a:defRPr b="1"/>
            </a:lvl1pPr>
            <a:lvl2pPr marL="346075" indent="-228600">
              <a:defRPr/>
            </a:lvl2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Item one</a:t>
            </a:r>
          </a:p>
          <a:p>
            <a:pPr lvl="1"/>
            <a:r>
              <a:rPr lang="en-US"/>
              <a:t>Item two</a:t>
            </a:r>
          </a:p>
          <a:p>
            <a:pPr lvl="1"/>
            <a:r>
              <a:rPr lang="en-US"/>
              <a:t>Item three</a:t>
            </a:r>
          </a:p>
        </p:txBody>
      </p:sp>
      <p:sp>
        <p:nvSpPr>
          <p:cNvPr id="3" name="Date Placeholder 7">
            <a:extLst>
              <a:ext uri="{FF2B5EF4-FFF2-40B4-BE49-F238E27FC236}">
                <a16:creationId xmlns:a16="http://schemas.microsoft.com/office/drawing/2014/main" id="{D7B1B1D7-CD0C-49E0-8AC1-567A6D1A4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5E9BE-CAA2-49B9-B3D1-E3587DB5B59A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A0DE9E05-D5C9-40B5-B0BD-C5FFC93DB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mndot.gov</a:t>
            </a:r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A87A070A-47B1-4FE3-8E7C-7C9F041B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063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White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/>
          </p:nvPr>
        </p:nvSpPr>
        <p:spPr bwMode="gray">
          <a:xfrm>
            <a:off x="838200" y="1594624"/>
            <a:ext cx="10515600" cy="4582339"/>
          </a:xfrm>
          <a:noFill/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824D5D47-1752-4D84-8BFB-C2F71A34C932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848147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Up Pictures and Tex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/>
          <p:nvPr userDrawn="1"/>
        </p:nvSpPr>
        <p:spPr bwMode="black">
          <a:xfrm>
            <a:off x="0" y="2820924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4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2821051"/>
            <a:ext cx="10515600" cy="1216025"/>
          </a:xfrm>
          <a:noFill/>
        </p:spPr>
        <p:txBody>
          <a:bodyPr lIns="0" rIns="0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BD162C60-CB96-4A1A-A18D-22B32089E235}"/>
              </a:ext>
            </a:extLst>
          </p:cNvPr>
          <p:cNvSpPr/>
          <p:nvPr userDrawn="1"/>
        </p:nvSpPr>
        <p:spPr>
          <a:xfrm>
            <a:off x="1" y="-1"/>
            <a:ext cx="2437305" cy="28209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4">
            <a:extLst>
              <a:ext uri="{FF2B5EF4-FFF2-40B4-BE49-F238E27FC236}">
                <a16:creationId xmlns:a16="http://schemas.microsoft.com/office/drawing/2014/main" id="{0B3DCC4C-18F1-44A1-83F2-567249ACDEF1}"/>
              </a:ext>
            </a:extLst>
          </p:cNvPr>
          <p:cNvSpPr/>
          <p:nvPr userDrawn="1"/>
        </p:nvSpPr>
        <p:spPr>
          <a:xfrm>
            <a:off x="4877349" y="-1"/>
            <a:ext cx="2437305" cy="28209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Rectangle 5">
            <a:extLst>
              <a:ext uri="{FF2B5EF4-FFF2-40B4-BE49-F238E27FC236}">
                <a16:creationId xmlns:a16="http://schemas.microsoft.com/office/drawing/2014/main" id="{8CF2B0C9-EA38-4390-A84A-EBCFEDC0AAE5}"/>
              </a:ext>
            </a:extLst>
          </p:cNvPr>
          <p:cNvSpPr/>
          <p:nvPr userDrawn="1"/>
        </p:nvSpPr>
        <p:spPr>
          <a:xfrm>
            <a:off x="9754696" y="-1"/>
            <a:ext cx="2437305" cy="28209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Rectangle 6">
            <a:extLst>
              <a:ext uri="{FF2B5EF4-FFF2-40B4-BE49-F238E27FC236}">
                <a16:creationId xmlns:a16="http://schemas.microsoft.com/office/drawing/2014/main" id="{3D0C31E3-527C-4CBA-97E5-DBDF2A52AFAC}"/>
              </a:ext>
            </a:extLst>
          </p:cNvPr>
          <p:cNvSpPr/>
          <p:nvPr userDrawn="1"/>
        </p:nvSpPr>
        <p:spPr>
          <a:xfrm>
            <a:off x="2435850" y="4037076"/>
            <a:ext cx="2437305" cy="28172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Rectangle 7">
            <a:extLst>
              <a:ext uri="{FF2B5EF4-FFF2-40B4-BE49-F238E27FC236}">
                <a16:creationId xmlns:a16="http://schemas.microsoft.com/office/drawing/2014/main" id="{591E0941-ABF1-462A-AA3A-64D47089A2D7}"/>
              </a:ext>
            </a:extLst>
          </p:cNvPr>
          <p:cNvSpPr/>
          <p:nvPr userDrawn="1"/>
        </p:nvSpPr>
        <p:spPr>
          <a:xfrm>
            <a:off x="7314342" y="4037076"/>
            <a:ext cx="2437305" cy="28172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5EB20B2C-E9C0-4B6F-9D8F-0B7BAAE1EDC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399634" y="256163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B1B2EA53-4275-4D74-9FC5-D8EA8CF60C8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44193" y="1927044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8" name="Picture Placeholder 10">
            <a:extLst>
              <a:ext uri="{FF2B5EF4-FFF2-40B4-BE49-F238E27FC236}">
                <a16:creationId xmlns:a16="http://schemas.microsoft.com/office/drawing/2014/main" id="{513F8D1A-87BC-4B26-9247-B2DC62BB13C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 bwMode="gray">
          <a:xfrm>
            <a:off x="2840906" y="256163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8" name="Text Placeholder 11">
            <a:extLst>
              <a:ext uri="{FF2B5EF4-FFF2-40B4-BE49-F238E27FC236}">
                <a16:creationId xmlns:a16="http://schemas.microsoft.com/office/drawing/2014/main" id="{6D665270-BCFF-43F6-9CEB-51DA6F7F1FA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596612" y="1927044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0" name="Picture Placeholder 12">
            <a:extLst>
              <a:ext uri="{FF2B5EF4-FFF2-40B4-BE49-F238E27FC236}">
                <a16:creationId xmlns:a16="http://schemas.microsoft.com/office/drawing/2014/main" id="{04897160-9BF7-44CA-9ACE-9621AC1F8AB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 bwMode="gray">
          <a:xfrm>
            <a:off x="5251816" y="256163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9" name="Text Placeholder 13">
            <a:extLst>
              <a:ext uri="{FF2B5EF4-FFF2-40B4-BE49-F238E27FC236}">
                <a16:creationId xmlns:a16="http://schemas.microsoft.com/office/drawing/2014/main" id="{C7CDD40B-9D6C-4966-A99A-F976E43A893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024862" y="1927044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2" name="Picture Placeholder 14">
            <a:extLst>
              <a:ext uri="{FF2B5EF4-FFF2-40B4-BE49-F238E27FC236}">
                <a16:creationId xmlns:a16="http://schemas.microsoft.com/office/drawing/2014/main" id="{74F24F6E-7165-4401-A9FB-B018D4A703FC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 bwMode="gray">
          <a:xfrm>
            <a:off x="7662726" y="256163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0" name="Text Placeholder 15">
            <a:extLst>
              <a:ext uri="{FF2B5EF4-FFF2-40B4-BE49-F238E27FC236}">
                <a16:creationId xmlns:a16="http://schemas.microsoft.com/office/drawing/2014/main" id="{C28FB982-4B84-4C4C-9989-BA2563472E37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474206" y="1927044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4" name="Picture Placeholder 15">
            <a:extLst>
              <a:ext uri="{FF2B5EF4-FFF2-40B4-BE49-F238E27FC236}">
                <a16:creationId xmlns:a16="http://schemas.microsoft.com/office/drawing/2014/main" id="{6626904F-CC3B-4AAC-9351-389DC5A32A64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 bwMode="gray">
          <a:xfrm>
            <a:off x="10117655" y="256163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1" name="Text Placeholder 16">
            <a:extLst>
              <a:ext uri="{FF2B5EF4-FFF2-40B4-BE49-F238E27FC236}">
                <a16:creationId xmlns:a16="http://schemas.microsoft.com/office/drawing/2014/main" id="{CD0CF586-7B0D-45A0-B7D6-DB10979C2E2A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898967" y="1927044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1" name="Picture Placeholder 17">
            <a:extLst>
              <a:ext uri="{FF2B5EF4-FFF2-40B4-BE49-F238E27FC236}">
                <a16:creationId xmlns:a16="http://schemas.microsoft.com/office/drawing/2014/main" id="{CE73143E-94A3-454F-9304-4BC606CA8D3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 bwMode="gray">
          <a:xfrm>
            <a:off x="397289" y="4304416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2" name="Text Placeholder 18">
            <a:extLst>
              <a:ext uri="{FF2B5EF4-FFF2-40B4-BE49-F238E27FC236}">
                <a16:creationId xmlns:a16="http://schemas.microsoft.com/office/drawing/2014/main" id="{CCC4D160-A359-419D-BD12-F65BE6183B7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44193" y="5982177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3" name="Picture Placeholder 19">
            <a:extLst>
              <a:ext uri="{FF2B5EF4-FFF2-40B4-BE49-F238E27FC236}">
                <a16:creationId xmlns:a16="http://schemas.microsoft.com/office/drawing/2014/main" id="{0D271139-EB02-4351-B32D-98286D27AD6C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 bwMode="gray">
          <a:xfrm>
            <a:off x="2838561" y="4304416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3" name="Text Placeholder 20">
            <a:extLst>
              <a:ext uri="{FF2B5EF4-FFF2-40B4-BE49-F238E27FC236}">
                <a16:creationId xmlns:a16="http://schemas.microsoft.com/office/drawing/2014/main" id="{49EF6F7E-E510-4C65-A550-B5300CCADE0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596612" y="5982177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5" name="Picture Placeholder 21">
            <a:extLst>
              <a:ext uri="{FF2B5EF4-FFF2-40B4-BE49-F238E27FC236}">
                <a16:creationId xmlns:a16="http://schemas.microsoft.com/office/drawing/2014/main" id="{51DCDB0D-A1AA-42EB-8125-F4656517D2CD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 bwMode="gray">
          <a:xfrm>
            <a:off x="5249471" y="4304416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4" name="Text Placeholder 22">
            <a:extLst>
              <a:ext uri="{FF2B5EF4-FFF2-40B4-BE49-F238E27FC236}">
                <a16:creationId xmlns:a16="http://schemas.microsoft.com/office/drawing/2014/main" id="{87DF68F9-C9AB-4D3A-8431-FF108ED3DF9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024862" y="5982177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7" name="Picture Placeholder 23">
            <a:extLst>
              <a:ext uri="{FF2B5EF4-FFF2-40B4-BE49-F238E27FC236}">
                <a16:creationId xmlns:a16="http://schemas.microsoft.com/office/drawing/2014/main" id="{D82E0B0A-7218-4FD5-9991-8E5E9FFBFFC7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 bwMode="gray">
          <a:xfrm>
            <a:off x="7660381" y="4304416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5" name="Text Placeholder 24">
            <a:extLst>
              <a:ext uri="{FF2B5EF4-FFF2-40B4-BE49-F238E27FC236}">
                <a16:creationId xmlns:a16="http://schemas.microsoft.com/office/drawing/2014/main" id="{D6FF2AA9-E000-4B0D-956F-F94226FE2E1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474206" y="5982177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9" name="Picture Placeholder 25">
            <a:extLst>
              <a:ext uri="{FF2B5EF4-FFF2-40B4-BE49-F238E27FC236}">
                <a16:creationId xmlns:a16="http://schemas.microsoft.com/office/drawing/2014/main" id="{F4AE9E1B-D8F1-43B5-8EC9-55F377B7EA06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 bwMode="gray">
          <a:xfrm>
            <a:off x="10115310" y="4304416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6" name="Text Placeholder 26">
            <a:extLst>
              <a:ext uri="{FF2B5EF4-FFF2-40B4-BE49-F238E27FC236}">
                <a16:creationId xmlns:a16="http://schemas.microsoft.com/office/drawing/2014/main" id="{86B304D2-5934-49D0-828A-58E73AB34CA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898967" y="5982177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2355614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Background (Blue Title, Overl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219198"/>
            <a:ext cx="12192000" cy="563880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idx="1" hasCustomPrompt="1"/>
          </p:nvPr>
        </p:nvSpPr>
        <p:spPr bwMode="auto">
          <a:xfrm>
            <a:off x="0" y="1921328"/>
            <a:ext cx="5683624" cy="4234542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2500"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 sz="2100"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styles. Note that blue overlay slide types require extra accessibility remediation when exported to PDF.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2657108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Background (White Title, Blue Overl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 bwMode="black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219198"/>
            <a:ext cx="12192000" cy="56388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idx="1" hasCustomPrompt="1"/>
          </p:nvPr>
        </p:nvSpPr>
        <p:spPr bwMode="auto">
          <a:xfrm>
            <a:off x="0" y="1921328"/>
            <a:ext cx="5683624" cy="4234542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4572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2500"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 sz="2100"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5pPr>
          </a:lstStyle>
          <a:p>
            <a:pPr marL="6858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styles. Note that blue overlay slide types require extra accessibility remediation when exported to PDF.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1271617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ackground (Blue Circle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 bwMode="auto">
          <a:xfrm>
            <a:off x="6304108" y="685800"/>
            <a:ext cx="5486400" cy="5486400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341563" algn="l"/>
                <a:tab pos="3770313" algn="l"/>
              </a:tabLst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265375610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ackground (Multiple Circles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"/>
          <p:cNvSpPr>
            <a:spLocks noGrp="1"/>
          </p:cNvSpPr>
          <p:nvPr>
            <p:ph type="pic" sz="quarter" idx="15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 hasCustomPrompt="1"/>
          </p:nvPr>
        </p:nvSpPr>
        <p:spPr bwMode="auto">
          <a:xfrm>
            <a:off x="7289728" y="901318"/>
            <a:ext cx="4661388" cy="466138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341563" algn="l"/>
                <a:tab pos="3770313" algn="l"/>
              </a:tabLst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6054753" y="398666"/>
            <a:ext cx="2155300" cy="2155300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Second Point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5679058" y="3827626"/>
            <a:ext cx="2637978" cy="2637978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Third Point</a:t>
            </a:r>
          </a:p>
        </p:txBody>
      </p:sp>
    </p:spTree>
    <p:extLst>
      <p:ext uri="{BB962C8B-B14F-4D97-AF65-F5344CB8AC3E}">
        <p14:creationId xmlns:p14="http://schemas.microsoft.com/office/powerpoint/2010/main" val="564957624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r Statement (Blue Box, Photo B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Title 2"/>
          <p:cNvSpPr>
            <a:spLocks noGrp="1"/>
          </p:cNvSpPr>
          <p:nvPr>
            <p:ph type="title" hasCustomPrompt="1"/>
          </p:nvPr>
        </p:nvSpPr>
        <p:spPr bwMode="auto">
          <a:xfrm>
            <a:off x="2299475" y="1609867"/>
            <a:ext cx="7593051" cy="3638266"/>
          </a:xfr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spcAft>
                <a:spcPts val="1000"/>
              </a:spcAft>
              <a:tabLst>
                <a:tab pos="3770313" algn="l"/>
              </a:tabLst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Quote or </a:t>
            </a:r>
            <a:br>
              <a:rPr lang="en-US"/>
            </a:br>
            <a:r>
              <a:rPr lang="en-US"/>
              <a:t>Statement</a:t>
            </a:r>
          </a:p>
        </p:txBody>
      </p:sp>
    </p:spTree>
    <p:extLst>
      <p:ext uri="{BB962C8B-B14F-4D97-AF65-F5344CB8AC3E}">
        <p14:creationId xmlns:p14="http://schemas.microsoft.com/office/powerpoint/2010/main" val="2352724693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r Statement (Blue Background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/>
              <a:t>Quote or Statement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Make a secondary statement here.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4390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r Statement (Light Gray Background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 txBox="1">
            <a:spLocks/>
          </p:cNvSpPr>
          <p:nvPr userDrawn="1"/>
        </p:nvSpPr>
        <p:spPr bwMode="black">
          <a:xfrm>
            <a:off x="0" y="1389684"/>
            <a:ext cx="12192000" cy="1340989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3770313" algn="l"/>
              </a:tabLst>
              <a:defRPr sz="70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266700" y="1389685"/>
            <a:ext cx="11658600" cy="1340989"/>
          </a:xfrm>
          <a:noFill/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/>
              <a:t>Quote or Statement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Make a secondary statement here.</a:t>
            </a:r>
          </a:p>
        </p:txBody>
      </p:sp>
      <p:sp>
        <p:nvSpPr>
          <p:cNvPr id="3" name="Date Placeholder 4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466A75E6-E45B-4C5D-981E-7C8ED0C72F5D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9855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r Statement (Image Background)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0"/>
            <a:ext cx="12192000" cy="6858000"/>
          </a:xfrm>
          <a:solidFill>
            <a:schemeClr val="tx2">
              <a:lumMod val="65000"/>
              <a:lumOff val="3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background picture. Ensure sufficient contrast exists between photo and white text.</a:t>
            </a:r>
          </a:p>
        </p:txBody>
      </p:sp>
      <p:sp>
        <p:nvSpPr>
          <p:cNvPr id="12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/>
              <a:t>Quote or Statement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Make a secondary statement here.</a:t>
            </a:r>
          </a:p>
        </p:txBody>
      </p:sp>
      <p:sp>
        <p:nvSpPr>
          <p:cNvPr id="3" name="Date Placeholder 4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B25D9D-5365-41CD-BF43-4FFFCBF4BBDA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983053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 txBox="1">
            <a:spLocks/>
          </p:cNvSpPr>
          <p:nvPr userDrawn="1"/>
        </p:nvSpPr>
        <p:spPr bwMode="black">
          <a:xfrm>
            <a:off x="0" y="1651380"/>
            <a:ext cx="12192000" cy="1733266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3770313" algn="l"/>
              </a:tabLst>
              <a:defRPr sz="7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266700" y="1651380"/>
            <a:ext cx="11658600" cy="1733266"/>
          </a:xfrm>
          <a:noFill/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/>
              <a:t>Add “thank you”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838200" y="3521123"/>
            <a:ext cx="10515600" cy="268137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  <a:p>
            <a:pPr lvl="0"/>
            <a:r>
              <a:rPr lang="en-US"/>
              <a:t>firstname.lastname@state.mn.us</a:t>
            </a:r>
          </a:p>
          <a:p>
            <a:pPr lvl="0"/>
            <a:r>
              <a:rPr lang="en-US"/>
              <a:t>555-555-5555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6A75E6-E45B-4C5D-981E-7C8ED0C72F5D}" type="datetime1">
              <a:rPr lang="en-US" smtClean="0"/>
              <a:pPr/>
              <a:t>5/21/2024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6"/>
          <p:cNvSpPr/>
          <p:nvPr userDrawn="1"/>
        </p:nvSpPr>
        <p:spPr bwMode="white"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Minnesota Department of Transportation logo">
            <a:extLst>
              <a:ext uri="{FF2B5EF4-FFF2-40B4-BE49-F238E27FC236}">
                <a16:creationId xmlns:a16="http://schemas.microsoft.com/office/drawing/2014/main" id="{124F0BA2-5295-42F6-9BCF-245892B023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2" y="578465"/>
            <a:ext cx="3234329" cy="65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49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White BG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6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 bwMode="gray">
          <a:xfrm>
            <a:off x="838200" y="1594624"/>
            <a:ext cx="5181600" cy="4582339"/>
          </a:xfrm>
          <a:noFill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sz="half" idx="2"/>
          </p:nvPr>
        </p:nvSpPr>
        <p:spPr bwMode="gray">
          <a:xfrm>
            <a:off x="6172200" y="1594624"/>
            <a:ext cx="5181600" cy="4582339"/>
          </a:xfrm>
          <a:noFill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7C198DD1-C477-482D-A126-3FBDD1778E48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8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1522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(Blue Background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2212733"/>
            <a:ext cx="10515600" cy="147216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/>
              <a:t>Add “thank you” here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3684897"/>
            <a:ext cx="105156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  <a:p>
            <a:pPr lvl="0"/>
            <a:r>
              <a:rPr lang="en-US"/>
              <a:t>firstname.lastname@state.mn.us</a:t>
            </a:r>
          </a:p>
          <a:p>
            <a:pPr lvl="0"/>
            <a:r>
              <a:rPr lang="en-US"/>
              <a:t>555-555-5555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 bwMode="white"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Minnesota Department of Transportation logo">
            <a:extLst>
              <a:ext uri="{FF2B5EF4-FFF2-40B4-BE49-F238E27FC236}">
                <a16:creationId xmlns:a16="http://schemas.microsoft.com/office/drawing/2014/main" id="{747F3109-3EDA-4D30-8461-787A6E66CD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2" y="578465"/>
            <a:ext cx="3234329" cy="65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670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mn.gov/mmb/mad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8962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3515" y="107528"/>
            <a:ext cx="10972800" cy="73161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Master title style (only changes made to the parent slide will be reflected in the app)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252A03B-2D42-4DAE-8460-CF96145A8DF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3515" y="1340107"/>
            <a:ext cx="10972800" cy="4758684"/>
          </a:xfrm>
        </p:spPr>
        <p:txBody>
          <a:bodyPr/>
          <a:lstStyle>
            <a:lvl1pPr>
              <a:defRPr sz="1867">
                <a:solidFill>
                  <a:schemeClr val="tx1"/>
                </a:solidFill>
              </a:defRPr>
            </a:lvl1pPr>
            <a:lvl2pPr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Master text style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B14CF1-AB9B-4870-9E5C-AD8F31C7FF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4429" y="836559"/>
            <a:ext cx="10972800" cy="31961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Master text style</a:t>
            </a:r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E39551A5-770E-3978-ED85-9963EA0819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2899" y="6415823"/>
            <a:ext cx="10972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8018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45720" rIns="4572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able Placeholder 3"/>
          <p:cNvSpPr>
            <a:spLocks noGrp="1"/>
          </p:cNvSpPr>
          <p:nvPr>
            <p:ph type="tbl" sz="quarter" idx="13"/>
          </p:nvPr>
        </p:nvSpPr>
        <p:spPr bwMode="gray">
          <a:xfrm>
            <a:off x="838200" y="1335088"/>
            <a:ext cx="10515600" cy="4841875"/>
          </a:xfrm>
        </p:spPr>
        <p:txBody>
          <a:bodyPr/>
          <a:lstStyle/>
          <a:p>
            <a:r>
              <a:rPr lang="en-US" dirty="0"/>
              <a:t>Click icon to add table</a:t>
            </a: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9A198C9B-0587-4A1E-9E03-E4C9FE222F08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7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83919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Boxed)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838200" y="1335281"/>
            <a:ext cx="10515600" cy="4841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idx="1"/>
          </p:nvPr>
        </p:nvSpPr>
        <p:spPr bwMode="gray">
          <a:xfrm>
            <a:off x="838200" y="1335281"/>
            <a:ext cx="10515600" cy="4841683"/>
          </a:xfrm>
          <a:noFill/>
        </p:spPr>
        <p:txBody>
          <a:bodyPr lIns="182880" tIns="182880" rIns="182880" bIns="182880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7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9A198C9B-0587-4A1E-9E03-E4C9FE222F08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521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Boxed)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5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838200" y="1594624"/>
            <a:ext cx="5181600" cy="4582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 bwMode="gray">
          <a:xfrm>
            <a:off x="838200" y="1594624"/>
            <a:ext cx="5181600" cy="4582339"/>
          </a:xfrm>
          <a:noFill/>
        </p:spPr>
        <p:txBody>
          <a:bodyPr lIns="182880" tIns="182880" rIns="182880" b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6172200" y="1594624"/>
            <a:ext cx="5181600" cy="4582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4"/>
          <p:cNvSpPr>
            <a:spLocks noGrp="1"/>
          </p:cNvSpPr>
          <p:nvPr>
            <p:ph sz="half" idx="2"/>
          </p:nvPr>
        </p:nvSpPr>
        <p:spPr bwMode="gray">
          <a:xfrm>
            <a:off x="6172200" y="1594624"/>
            <a:ext cx="5181600" cy="4582339"/>
          </a:xfrm>
          <a:noFill/>
        </p:spPr>
        <p:txBody>
          <a:bodyPr lIns="182880" tIns="182880" rIns="182880" b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5485A5BA-A5F9-4138-9E4B-FFD626F6437A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17506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 bwMode="black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 bwMode="gray">
          <a:xfrm>
            <a:off x="838200" y="1366345"/>
            <a:ext cx="10515600" cy="4788393"/>
          </a:xfrm>
          <a:noFill/>
        </p:spPr>
        <p:txBody>
          <a:bodyPr lIns="91440" tIns="45720" rIns="91440" bIns="4572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 bwMode="black">
          <a:xfrm>
            <a:off x="838200" y="6356350"/>
            <a:ext cx="1358590" cy="365125"/>
          </a:xfrm>
        </p:spPr>
        <p:txBody>
          <a:bodyPr/>
          <a:lstStyle/>
          <a:p>
            <a:fld id="{66C283A4-7960-4BFD-B3A5-A2CC5BB2A473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 bwMode="black"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67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68C556E-7101-4471-A958-3911E20944AB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 mn.gov/websiteurl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957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89" r:id="rId22"/>
    <p:sldLayoutId id="2147483690" r:id="rId23"/>
    <p:sldLayoutId id="2147483691" r:id="rId24"/>
    <p:sldLayoutId id="2147483692" r:id="rId25"/>
    <p:sldLayoutId id="2147483693" r:id="rId26"/>
    <p:sldLayoutId id="2147483694" r:id="rId27"/>
    <p:sldLayoutId id="2147483695" r:id="rId28"/>
    <p:sldLayoutId id="2147483696" r:id="rId29"/>
    <p:sldLayoutId id="2147483697" r:id="rId30"/>
    <p:sldLayoutId id="2147483698" r:id="rId31"/>
    <p:sldLayoutId id="2147483699" r:id="rId32"/>
    <p:sldLayoutId id="2147483700" r:id="rId33"/>
    <p:sldLayoutId id="2147483701" r:id="rId34"/>
    <p:sldLayoutId id="2147483702" r:id="rId35"/>
    <p:sldLayoutId id="2147483703" r:id="rId36"/>
    <p:sldLayoutId id="2147483704" r:id="rId37"/>
    <p:sldLayoutId id="2147483705" r:id="rId38"/>
    <p:sldLayoutId id="2147483706" r:id="rId39"/>
    <p:sldLayoutId id="2147483707" r:id="rId40"/>
    <p:sldLayoutId id="2147483708" r:id="rId41"/>
    <p:sldLayoutId id="2147483709" r:id="rId42"/>
    <p:sldLayoutId id="2147483710" r:id="rId43"/>
    <p:sldLayoutId id="2147483711" r:id="rId44"/>
    <p:sldLayoutId id="2147483712" r:id="rId45"/>
    <p:sldLayoutId id="2147483713" r:id="rId46"/>
    <p:sldLayoutId id="2147483714" r:id="rId47"/>
    <p:sldLayoutId id="2147483715" r:id="rId48"/>
    <p:sldLayoutId id="2147483716" r:id="rId49"/>
    <p:sldLayoutId id="2147483717" r:id="rId50"/>
    <p:sldLayoutId id="2147483718" r:id="rId51"/>
    <p:sldLayoutId id="2147483719" r:id="rId52"/>
    <p:sldLayoutId id="2147483720" r:id="rId53"/>
    <p:sldLayoutId id="2147483721" r:id="rId54"/>
    <p:sldLayoutId id="2147483722" r:id="rId55"/>
    <p:sldLayoutId id="2147483723" r:id="rId56"/>
    <p:sldLayoutId id="2147483724" r:id="rId57"/>
    <p:sldLayoutId id="2147483725" r:id="rId58"/>
    <p:sldLayoutId id="2147483726" r:id="rId59"/>
    <p:sldLayoutId id="2147483727" r:id="rId60"/>
    <p:sldLayoutId id="2147483728" r:id="rId61"/>
    <p:sldLayoutId id="2147483733" r:id="rId62"/>
    <p:sldLayoutId id="2147483734" r:id="rId6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5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Greater Minnesota Transit Plan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Nathan Abney </a:t>
            </a:r>
            <a:r>
              <a:rPr lang="en-US" dirty="0">
                <a:solidFill>
                  <a:schemeClr val="accent3"/>
                </a:solidFill>
              </a:rPr>
              <a:t>|</a:t>
            </a:r>
            <a:r>
              <a:rPr lang="en-US" dirty="0"/>
              <a:t> Transit Planning Coordinator</a:t>
            </a:r>
          </a:p>
        </p:txBody>
      </p:sp>
      <p:sp>
        <p:nvSpPr>
          <p:cNvPr id="9" name="Footer Placeholder 6"/>
          <p:cNvSpPr txBox="1">
            <a:spLocks/>
          </p:cNvSpPr>
          <p:nvPr/>
        </p:nvSpPr>
        <p:spPr bwMode="black">
          <a:xfrm>
            <a:off x="5766152" y="6138332"/>
            <a:ext cx="5587647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mndot.gov/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3407898-F400-4984-EADA-105A349D04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1" t="-136"/>
          <a:stretch/>
        </p:blipFill>
        <p:spPr>
          <a:xfrm>
            <a:off x="0" y="-389965"/>
            <a:ext cx="12192000" cy="386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08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D990A-9B53-575E-BF8A-1BE8531A2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Plan Connections</a:t>
            </a:r>
            <a:br>
              <a:rPr lang="en-US" dirty="0"/>
            </a:br>
            <a:r>
              <a:rPr lang="en-US" sz="3200" i="1" dirty="0"/>
              <a:t>Greater Minnesota Transit Plan</a:t>
            </a:r>
            <a:endParaRPr lang="en-US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703BF-F8CB-3470-5367-0CEF9CA4E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F9EA1-BC3C-7A50-2BEA-52DDB799B5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mndot.gov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F4C6F-CAA6-490F-25BB-2C42336FD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</a:t>
            </a:fld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E7A52B4-2FF8-295D-DC71-3845B7E03C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1485611"/>
              </p:ext>
            </p:extLst>
          </p:nvPr>
        </p:nvGraphicFramePr>
        <p:xfrm>
          <a:off x="362616" y="1441938"/>
          <a:ext cx="4525908" cy="4914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CC1A330-F360-E195-961F-FE975EBF63C2}"/>
              </a:ext>
            </a:extLst>
          </p:cNvPr>
          <p:cNvSpPr txBox="1"/>
          <p:nvPr/>
        </p:nvSpPr>
        <p:spPr>
          <a:xfrm>
            <a:off x="5097862" y="1441031"/>
            <a:ext cx="6793523" cy="491416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28600" indent="-228600">
              <a:spcBef>
                <a:spcPts val="1000"/>
              </a:spcBef>
              <a:spcAft>
                <a:spcPts val="1000"/>
              </a:spcAft>
              <a:buClr>
                <a:srgbClr val="003865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GMTP will be a policy-based plan with innovative planning recommendations intended to provide a practical vision for maintaining and improving transit service in Greater Minnesota.</a:t>
            </a:r>
            <a:r>
              <a:rPr lang="en-US" sz="2800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28600" indent="-228600">
              <a:spcBef>
                <a:spcPts val="1000"/>
              </a:spcBef>
              <a:spcAft>
                <a:spcPts val="1000"/>
              </a:spcAft>
              <a:buClr>
                <a:srgbClr val="003865"/>
              </a:buClr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This plan will focus on providing policy direction that reflects recent trends and guides priorities for transit service in Greater Minnesota.</a:t>
            </a:r>
            <a:r>
              <a:rPr lang="en-US" sz="2800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</a:p>
          <a:p>
            <a:pPr marL="228600" indent="-228600">
              <a:spcBef>
                <a:spcPts val="1000"/>
              </a:spcBef>
              <a:spcAft>
                <a:spcPts val="1000"/>
              </a:spcAft>
              <a:buClr>
                <a:srgbClr val="003865"/>
              </a:buClr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00000"/>
                </a:solidFill>
                <a:latin typeface="Calibri"/>
                <a:cs typeface="Calibri"/>
              </a:rPr>
              <a:t>5307, 5311 and Tribes</a:t>
            </a:r>
            <a:endParaRPr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6949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D946C-D4B8-92A1-9F10-257B0899A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Outcomes of the GMTP</a:t>
            </a:r>
            <a:endParaRPr lang="en-US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8509B-43D5-150F-5FB8-5D2CEFF0D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9800E-47FB-8B56-B689-2C47CE701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mndot.gov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43613-7EB7-2237-509F-B816F935A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</a:t>
            </a:fld>
            <a:endParaRPr lang="en-US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6ADDCA9-5B29-2244-A131-E90A934544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6694620"/>
              </p:ext>
            </p:extLst>
          </p:nvPr>
        </p:nvGraphicFramePr>
        <p:xfrm>
          <a:off x="4582181" y="1391431"/>
          <a:ext cx="8259175" cy="4964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F7144E8A-9837-0937-AF3F-D0EA2594C1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4499414"/>
              </p:ext>
            </p:extLst>
          </p:nvPr>
        </p:nvGraphicFramePr>
        <p:xfrm>
          <a:off x="-769938" y="1391431"/>
          <a:ext cx="7142922" cy="4964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81716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11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B25F6-9643-B858-0068-8B626C7FA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Trends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E01C5-35AE-5DC4-4C7D-A508F7F46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77FEB-B87B-ACA5-36B8-399480217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mndot.gov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DDBA77-32A4-94BF-F475-132F21AA1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</a:t>
            </a:fld>
            <a:endParaRPr lang="en-US" dirty="0"/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68289A17-9D6E-45A6-92ED-BBCE5C23A6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5958686"/>
              </p:ext>
            </p:extLst>
          </p:nvPr>
        </p:nvGraphicFramePr>
        <p:xfrm>
          <a:off x="838200" y="1594624"/>
          <a:ext cx="10515600" cy="4582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62726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9B9AA-C820-E8B5-6E89-E5DBC696F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Committees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BB3BF-55F8-73EC-683F-9E2EEAB90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8C9B-0587-4A1E-9E03-E4C9FE222F08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668826-A033-BFD5-06A6-3C5E48BD0B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mndot.gov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98ED8-0079-E683-0015-DC83876E9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5</a:t>
            </a:fld>
            <a:endParaRPr lang="en-US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6057575-0C4D-7464-4EEC-050B1E1BAE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6558551"/>
              </p:ext>
            </p:extLst>
          </p:nvPr>
        </p:nvGraphicFramePr>
        <p:xfrm>
          <a:off x="1649520" y="1410514"/>
          <a:ext cx="8892959" cy="4751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07093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FAD0E-7649-C3CB-0A29-4C469702A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Planning Process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C523A-AC6E-FFDF-ED24-A7DAC21EA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8A25E-F26C-2BB8-B457-C2D9544EBF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mndot.gov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B93B4-69E7-AF6A-A33E-BA3FEBD5B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2A76C0-4B83-E634-8AF4-EB99037C7BCA}"/>
              </a:ext>
            </a:extLst>
          </p:cNvPr>
          <p:cNvSpPr txBox="1"/>
          <p:nvPr/>
        </p:nvSpPr>
        <p:spPr>
          <a:xfrm>
            <a:off x="3005847" y="3803515"/>
            <a:ext cx="98249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88088D16-B5D9-162D-77FF-5D738D3F9A7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81707" y="1626412"/>
          <a:ext cx="11828585" cy="4729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79481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6D37A-63D7-62DD-F0B7-C6898BDCA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2543" y="0"/>
            <a:ext cx="3192262" cy="1216025"/>
          </a:xfrm>
        </p:spPr>
        <p:txBody>
          <a:bodyPr/>
          <a:lstStyle/>
          <a:p>
            <a:r>
              <a:rPr lang="en-US" dirty="0"/>
              <a:t>Timeline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AA664-2468-8063-AF49-07E4FBB6D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7562FF-DE3F-1331-18A2-79A14CC3CC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2176" y="6356349"/>
            <a:ext cx="5587647" cy="365125"/>
          </a:xfrm>
        </p:spPr>
        <p:txBody>
          <a:bodyPr/>
          <a:lstStyle/>
          <a:p>
            <a:r>
              <a:rPr lang="en-US" dirty="0"/>
              <a:t>mndot.gov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6B031-07FD-C6E4-03F8-510030C0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7</a:t>
            </a:fld>
            <a:endParaRPr lang="en-US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B65244A2-2AEA-7196-DB58-FA9444D381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70DB1E8-AEB8-6787-EC88-A7727275224F}"/>
              </a:ext>
            </a:extLst>
          </p:cNvPr>
          <p:cNvGrpSpPr/>
          <p:nvPr/>
        </p:nvGrpSpPr>
        <p:grpSpPr>
          <a:xfrm>
            <a:off x="0" y="1434110"/>
            <a:ext cx="12289651" cy="4472165"/>
            <a:chOff x="0" y="539275"/>
            <a:chExt cx="12289651" cy="4472165"/>
          </a:xfrm>
        </p:grpSpPr>
        <p:graphicFrame>
          <p:nvGraphicFramePr>
            <p:cNvPr id="7" name="Diagram 6">
              <a:extLst>
                <a:ext uri="{FF2B5EF4-FFF2-40B4-BE49-F238E27FC236}">
                  <a16:creationId xmlns:a16="http://schemas.microsoft.com/office/drawing/2014/main" id="{70B7F76A-364B-EF43-6AE0-E330D26FD3C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968150117"/>
                </p:ext>
              </p:extLst>
            </p:nvPr>
          </p:nvGraphicFramePr>
          <p:xfrm>
            <a:off x="195308" y="539275"/>
            <a:ext cx="12094343" cy="447216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9F0BCCE-C393-31F1-E317-C1059F414187}"/>
                </a:ext>
              </a:extLst>
            </p:cNvPr>
            <p:cNvSpPr txBox="1"/>
            <p:nvPr/>
          </p:nvSpPr>
          <p:spPr>
            <a:xfrm rot="5400000">
              <a:off x="-540308" y="2090337"/>
              <a:ext cx="1788502" cy="70788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sz="2000" b="1" dirty="0"/>
                <a:t>GREATER MN TRANSIT PLAN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3B2937F-632A-F3EC-1F59-FBE83033D00E}"/>
              </a:ext>
            </a:extLst>
          </p:cNvPr>
          <p:cNvSpPr txBox="1"/>
          <p:nvPr/>
        </p:nvSpPr>
        <p:spPr>
          <a:xfrm>
            <a:off x="3192262" y="1931437"/>
            <a:ext cx="4962693" cy="40011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Public and Stakeholder Engagement </a:t>
            </a:r>
          </a:p>
        </p:txBody>
      </p:sp>
    </p:spTree>
    <p:extLst>
      <p:ext uri="{BB962C8B-B14F-4D97-AF65-F5344CB8AC3E}">
        <p14:creationId xmlns:p14="http://schemas.microsoft.com/office/powerpoint/2010/main" val="109729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0A480-09FE-5258-F4EC-841A63E8F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C82AA-C73F-A0E6-1FBB-2D53E6FE8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710B6-C1D8-F75B-1916-33300E14CE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mndot.gov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390F5D-ABAA-E8A3-F03E-4F5094641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8</a:t>
            </a:fld>
            <a:endParaRPr lang="en-US" dirty="0"/>
          </a:p>
        </p:txBody>
      </p:sp>
      <p:pic>
        <p:nvPicPr>
          <p:cNvPr id="8" name="Video 7" title="Question mark speech bubbles">
            <a:hlinkClick r:id="" action="ppaction://media"/>
            <a:extLst>
              <a:ext uri="{FF2B5EF4-FFF2-40B4-BE49-F238E27FC236}">
                <a16:creationId xmlns:a16="http://schemas.microsoft.com/office/drawing/2014/main" id="{39A39A1D-4F50-B006-57F6-C7058096F6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60276" y="1861079"/>
            <a:ext cx="6951785" cy="39103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E7F6BE-D748-C16C-4C1A-29B1965FA7C8}"/>
              </a:ext>
            </a:extLst>
          </p:cNvPr>
          <p:cNvSpPr txBox="1"/>
          <p:nvPr/>
        </p:nvSpPr>
        <p:spPr>
          <a:xfrm>
            <a:off x="251876" y="3354603"/>
            <a:ext cx="40679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94034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800" b="1" dirty="0"/>
              <a:t>Nathan Abney</a:t>
            </a:r>
          </a:p>
          <a:p>
            <a:r>
              <a:rPr lang="en-US" sz="2800" i="1" dirty="0"/>
              <a:t>Nathan.abney@state.mn.us</a:t>
            </a:r>
          </a:p>
          <a:p>
            <a:r>
              <a:rPr lang="en-US" sz="2800" dirty="0"/>
              <a:t>651-366-5634</a:t>
            </a:r>
          </a:p>
        </p:txBody>
      </p:sp>
    </p:spTree>
    <p:extLst>
      <p:ext uri="{BB962C8B-B14F-4D97-AF65-F5344CB8AC3E}">
        <p14:creationId xmlns:p14="http://schemas.microsoft.com/office/powerpoint/2010/main" val="242918816"/>
      </p:ext>
    </p:extLst>
  </p:cSld>
  <p:clrMapOvr>
    <a:masterClrMapping/>
  </p:clrMapOvr>
</p:sld>
</file>

<file path=ppt/theme/theme1.xml><?xml version="1.0" encoding="utf-8"?>
<a:theme xmlns:a="http://schemas.openxmlformats.org/drawingml/2006/main" name="Minnesota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nDOT.potx" id="{83C4B8C0-3DC7-488E-A5CE-08B16419B760}" vid="{638D8742-0BCB-4604-88EF-DAAC7DD07D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7bab2de-5145-40a8-902a-a80ec18d9b14">
      <Terms xmlns="http://schemas.microsoft.com/office/infopath/2007/PartnerControls"/>
    </lcf76f155ced4ddcb4097134ff3c332f>
    <TaxCatchAll xmlns="5c2f8524-3fe9-4ea8-8676-cfd59e9c976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1712F182DE2E41972AB0B249A061C6" ma:contentTypeVersion="13" ma:contentTypeDescription="Create a new document." ma:contentTypeScope="" ma:versionID="cc79d8442037dce3c00fca7b9cde8ae1">
  <xsd:schema xmlns:xsd="http://www.w3.org/2001/XMLSchema" xmlns:xs="http://www.w3.org/2001/XMLSchema" xmlns:p="http://schemas.microsoft.com/office/2006/metadata/properties" xmlns:ns2="87bab2de-5145-40a8-902a-a80ec18d9b14" xmlns:ns3="5c2f8524-3fe9-4ea8-8676-cfd59e9c9761" targetNamespace="http://schemas.microsoft.com/office/2006/metadata/properties" ma:root="true" ma:fieldsID="d9a14c615fd1e3fc4994d92b118f9b70" ns2:_="" ns3:_="">
    <xsd:import namespace="87bab2de-5145-40a8-902a-a80ec18d9b14"/>
    <xsd:import namespace="5c2f8524-3fe9-4ea8-8676-cfd59e9c97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bab2de-5145-40a8-902a-a80ec18d9b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219cb8a3-2c43-49ff-bdd4-56a41dc47c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2f8524-3fe9-4ea8-8676-cfd59e9c976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7664ba9d-c41f-404b-8ccb-3bb73063f88d}" ma:internalName="TaxCatchAll" ma:showField="CatchAllData" ma:web="5c2f8524-3fe9-4ea8-8676-cfd59e9c97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31FC453-7CBF-4FF8-B305-0A307A98FEA7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5c2f8524-3fe9-4ea8-8676-cfd59e9c9761"/>
    <ds:schemaRef ds:uri="87bab2de-5145-40a8-902a-a80ec18d9b14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81916F0-94A4-40ED-836B-600281E7178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29B37C3-AC66-4113-9E90-B856EB8BD8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bab2de-5145-40a8-902a-a80ec18d9b14"/>
    <ds:schemaRef ds:uri="5c2f8524-3fe9-4ea8-8676-cfd59e9c97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eb14b046-24c4-4519-8f26-b89c2159828c}" enabled="0" method="" siteId="{eb14b046-24c4-4519-8f26-b89c2159828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2609</TotalTime>
  <Words>842</Words>
  <Application>Microsoft Office PowerPoint</Application>
  <PresentationFormat>Widescreen</PresentationFormat>
  <Paragraphs>155</Paragraphs>
  <Slides>9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Minnesota</vt:lpstr>
      <vt:lpstr>Greater Minnesota Transit Plan </vt:lpstr>
      <vt:lpstr>Plan Connections Greater Minnesota Transit Plan</vt:lpstr>
      <vt:lpstr>Outcomes of the GMTP</vt:lpstr>
      <vt:lpstr>Key Trends</vt:lpstr>
      <vt:lpstr>Plan Committees</vt:lpstr>
      <vt:lpstr>The Planning Process</vt:lpstr>
      <vt:lpstr>Timeline 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 with Image</dc:title>
  <dc:subject>PowerPoint Template</dc:subject>
  <dc:creator>Megan Neeck</dc:creator>
  <cp:keywords>PowerPoint, Template</cp:keywords>
  <cp:lastModifiedBy>Abney, Nathan (DOT)</cp:lastModifiedBy>
  <cp:revision>2</cp:revision>
  <cp:lastPrinted>2024-03-27T13:23:21Z</cp:lastPrinted>
  <dcterms:created xsi:type="dcterms:W3CDTF">2021-11-14T16:58:11Z</dcterms:created>
  <dcterms:modified xsi:type="dcterms:W3CDTF">2024-05-21T14:22:06Z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2021-03-23T00:00:00Z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2021-11-14T00:00:00Z</vt:filetime>
  </property>
  <property fmtid="{D5CDD505-2E9C-101B-9397-08002B2CF9AE}" pid="5" name="ContentTypeId">
    <vt:lpwstr>0x010100001712F182DE2E41972AB0B249A061C6</vt:lpwstr>
  </property>
  <property fmtid="{D5CDD505-2E9C-101B-9397-08002B2CF9AE}" pid="6" name="MediaServiceImageTags">
    <vt:lpwstr/>
  </property>
</Properties>
</file>